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C0"/>
    <a:srgbClr val="F7941E"/>
    <a:srgbClr val="009483"/>
    <a:srgbClr val="890C71"/>
    <a:srgbClr val="7F3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348015-D685-4D2F-9824-1BB4D4EB1C22}" v="4" dt="2026-09-29T09:36:27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Cannon" userId="085ece00-f5d8-4ca3-81ad-ae367170b9f2" providerId="ADAL" clId="{70949682-5BBF-483A-8F32-098AF64877C0}"/>
    <pc:docChg chg="modSld">
      <pc:chgData name="Lauren Cannon" userId="085ece00-f5d8-4ca3-81ad-ae367170b9f2" providerId="ADAL" clId="{70949682-5BBF-483A-8F32-098AF64877C0}" dt="2026-09-29T09:36:27.572" v="21" actId="207"/>
      <pc:docMkLst>
        <pc:docMk/>
      </pc:docMkLst>
      <pc:sldChg chg="modSp">
        <pc:chgData name="Lauren Cannon" userId="085ece00-f5d8-4ca3-81ad-ae367170b9f2" providerId="ADAL" clId="{70949682-5BBF-483A-8F32-098AF64877C0}" dt="2026-09-29T09:36:27.572" v="21" actId="207"/>
        <pc:sldMkLst>
          <pc:docMk/>
          <pc:sldMk cId="1050134292" sldId="256"/>
        </pc:sldMkLst>
        <pc:graphicFrameChg chg="mod">
          <ac:chgData name="Lauren Cannon" userId="085ece00-f5d8-4ca3-81ad-ae367170b9f2" providerId="ADAL" clId="{70949682-5BBF-483A-8F32-098AF64877C0}" dt="2026-09-29T09:36:27.572" v="21" actId="207"/>
          <ac:graphicFrameMkLst>
            <pc:docMk/>
            <pc:sldMk cId="1050134292" sldId="256"/>
            <ac:graphicFrameMk id="6" creationId="{FD6F6549-F50F-0650-3747-595E094D52B5}"/>
          </ac:graphicFrameMkLst>
        </pc:graphicFrameChg>
      </pc:sldChg>
      <pc:sldChg chg="modSp">
        <pc:chgData name="Lauren Cannon" userId="085ece00-f5d8-4ca3-81ad-ae367170b9f2" providerId="ADAL" clId="{70949682-5BBF-483A-8F32-098AF64877C0}" dt="2026-09-24T13:40:45.487" v="17"/>
        <pc:sldMkLst>
          <pc:docMk/>
          <pc:sldMk cId="931245983" sldId="257"/>
        </pc:sldMkLst>
        <pc:graphicFrameChg chg="mod">
          <ac:chgData name="Lauren Cannon" userId="085ece00-f5d8-4ca3-81ad-ae367170b9f2" providerId="ADAL" clId="{70949682-5BBF-483A-8F32-098AF64877C0}" dt="2026-09-24T13:40:45.487" v="17"/>
          <ac:graphicFrameMkLst>
            <pc:docMk/>
            <pc:sldMk cId="931245983" sldId="257"/>
            <ac:graphicFrameMk id="3" creationId="{3562D26D-39D2-4397-6E6E-29E321C8A7C9}"/>
          </ac:graphicFrameMkLst>
        </pc:graphicFrameChg>
      </pc:sldChg>
    </pc:docChg>
  </pc:docChgLst>
  <pc:docChgLst>
    <pc:chgData name="Lauren Cannon" userId="S::laurencannon@wandle.com::085ece00-f5d8-4ca3-81ad-ae367170b9f2" providerId="AD" clId="Web-{00000000-0000-0000-0000-000000000000}"/>
    <pc:docChg chg="modSld">
      <pc:chgData name="Lauren Cannon" userId="S::laurencannon@wandle.com::085ece00-f5d8-4ca3-81ad-ae367170b9f2" providerId="AD" clId="Web-{00000000-0000-0000-0000-000000000000}" dt="2026-09-24T14:10:19.094" v="5" actId="20577"/>
      <pc:docMkLst>
        <pc:docMk/>
      </pc:docMkLst>
      <pc:sldChg chg="modSp">
        <pc:chgData name="Lauren Cannon" userId="S::laurencannon@wandle.com::085ece00-f5d8-4ca3-81ad-ae367170b9f2" providerId="AD" clId="Web-{00000000-0000-0000-0000-000000000000}" dt="2026-09-24T14:10:19.094" v="5" actId="20577"/>
        <pc:sldMkLst>
          <pc:docMk/>
          <pc:sldMk cId="931245983" sldId="257"/>
        </pc:sldMkLst>
        <pc:graphicFrameChg chg="modGraphic">
          <ac:chgData name="Lauren Cannon" userId="S::laurencannon@wandle.com::085ece00-f5d8-4ca3-81ad-ae367170b9f2" providerId="AD" clId="Web-{00000000-0000-0000-0000-000000000000}" dt="2026-09-24T14:10:19.094" v="5" actId="20577"/>
          <ac:graphicFrameMkLst>
            <pc:docMk/>
            <pc:sldMk cId="931245983" sldId="257"/>
            <ac:graphicFrameMk id="3" creationId="{3562D26D-39D2-4397-6E6E-29E321C8A7C9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CEC72-3AF5-49EB-B723-F7D6D3646776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4327D359-3ACB-425E-86E3-0EC5B11DDA79}">
      <dgm:prSet phldrT="[Text]" phldr="0" custT="1"/>
      <dgm:spPr>
        <a:solidFill>
          <a:srgbClr val="7F3F98"/>
        </a:solidFill>
      </dgm:spPr>
      <dgm:t>
        <a:bodyPr/>
        <a:lstStyle/>
        <a:p>
          <a:r>
            <a:rPr lang="en-US" sz="1400" b="1"/>
            <a:t>Wandle Housing Association Limited </a:t>
          </a:r>
        </a:p>
        <a:p>
          <a:r>
            <a:rPr lang="en-GB" sz="1400" i="1"/>
            <a:t>Registered provider – LO277 (RSH)</a:t>
          </a:r>
        </a:p>
        <a:p>
          <a:r>
            <a:rPr lang="en-GB" sz="1400" i="1"/>
            <a:t>Charitable registered society – 19225R (FCA)</a:t>
          </a:r>
        </a:p>
      </dgm:t>
    </dgm:pt>
    <dgm:pt modelId="{CF3F112D-4C35-49A9-817E-BB905A7C18C9}" type="parTrans" cxnId="{182553F9-ED3A-4BD2-84FF-F88D7D3B616B}">
      <dgm:prSet/>
      <dgm:spPr/>
      <dgm:t>
        <a:bodyPr/>
        <a:lstStyle/>
        <a:p>
          <a:endParaRPr lang="en-GB" sz="2800"/>
        </a:p>
      </dgm:t>
    </dgm:pt>
    <dgm:pt modelId="{39290E15-2E42-4923-9CE8-41B6C3AC9A14}" type="sibTrans" cxnId="{182553F9-ED3A-4BD2-84FF-F88D7D3B616B}">
      <dgm:prSet/>
      <dgm:spPr/>
      <dgm:t>
        <a:bodyPr/>
        <a:lstStyle/>
        <a:p>
          <a:endParaRPr lang="en-GB" sz="2800"/>
        </a:p>
      </dgm:t>
    </dgm:pt>
    <dgm:pt modelId="{BAA83D4F-63EC-4FD8-9D44-523B9A9C8E2A}">
      <dgm:prSet phldrT="[Text]" phldr="0" custT="1"/>
      <dgm:spPr>
        <a:solidFill>
          <a:srgbClr val="0077C0"/>
        </a:solidFill>
      </dgm:spPr>
      <dgm:t>
        <a:bodyPr/>
        <a:lstStyle/>
        <a:p>
          <a:r>
            <a:rPr lang="en-US" sz="1200" b="1"/>
            <a:t>Delta Homes Limited</a:t>
          </a:r>
        </a:p>
        <a:p>
          <a:r>
            <a:rPr lang="en-GB" sz="1200" i="1"/>
            <a:t>Company limited by shares </a:t>
          </a:r>
        </a:p>
        <a:p>
          <a:r>
            <a:rPr lang="en-GB" sz="1200" i="1"/>
            <a:t>100% owned by Wandle Housing Association</a:t>
          </a:r>
        </a:p>
        <a:p>
          <a:r>
            <a:rPr lang="en-GB" sz="1200" i="1"/>
            <a:t>Building and property development</a:t>
          </a:r>
        </a:p>
        <a:p>
          <a:r>
            <a:rPr lang="en-GB" sz="1200" i="1"/>
            <a:t>Registration no: 05742450</a:t>
          </a:r>
        </a:p>
      </dgm:t>
    </dgm:pt>
    <dgm:pt modelId="{21D55ADB-F28C-4958-AB60-C011EA748681}" type="parTrans" cxnId="{06E5F17E-0CAB-4D8E-8C42-15E8330F5287}">
      <dgm:prSet/>
      <dgm:spPr/>
      <dgm:t>
        <a:bodyPr/>
        <a:lstStyle/>
        <a:p>
          <a:endParaRPr lang="en-GB" sz="2800"/>
        </a:p>
      </dgm:t>
    </dgm:pt>
    <dgm:pt modelId="{149CF7A9-0CB5-4392-9E51-5B9E81F32900}" type="sibTrans" cxnId="{06E5F17E-0CAB-4D8E-8C42-15E8330F5287}">
      <dgm:prSet/>
      <dgm:spPr/>
      <dgm:t>
        <a:bodyPr/>
        <a:lstStyle/>
        <a:p>
          <a:endParaRPr lang="en-GB" sz="2800"/>
        </a:p>
      </dgm:t>
    </dgm:pt>
    <dgm:pt modelId="{29D3587C-4163-4F53-86AD-264EFF97E176}">
      <dgm:prSet phldrT="[Text]" phldr="0" custT="1"/>
      <dgm:spPr>
        <a:solidFill>
          <a:srgbClr val="0077C0"/>
        </a:solidFill>
      </dgm:spPr>
      <dgm:t>
        <a:bodyPr/>
        <a:lstStyle/>
        <a:p>
          <a:r>
            <a:rPr lang="en-US" sz="1200" b="1"/>
            <a:t>Ravensbourne Developments Limited</a:t>
          </a:r>
        </a:p>
        <a:p>
          <a:r>
            <a:rPr lang="en-GB" sz="1200" i="1"/>
            <a:t>Company limited by shares</a:t>
          </a:r>
        </a:p>
        <a:p>
          <a:r>
            <a:rPr lang="en-GB" sz="1200" i="1"/>
            <a:t>100% owned by Wandle Housing Association</a:t>
          </a:r>
        </a:p>
        <a:p>
          <a:r>
            <a:rPr lang="en-GB" sz="1200" i="1"/>
            <a:t>Building and selling of outright sale homes</a:t>
          </a:r>
        </a:p>
        <a:p>
          <a:r>
            <a:rPr lang="en-GB" sz="1200" i="1"/>
            <a:t>Registration no: 05742510</a:t>
          </a:r>
        </a:p>
      </dgm:t>
    </dgm:pt>
    <dgm:pt modelId="{36580F99-FC38-4E28-A34F-DD08074D093D}" type="parTrans" cxnId="{E5F445B0-212F-4593-B095-EC76E0A379E9}">
      <dgm:prSet/>
      <dgm:spPr/>
      <dgm:t>
        <a:bodyPr/>
        <a:lstStyle/>
        <a:p>
          <a:endParaRPr lang="en-GB" sz="2800"/>
        </a:p>
      </dgm:t>
    </dgm:pt>
    <dgm:pt modelId="{2EC9B092-0C80-460B-B325-AF6FAA8D8EC1}" type="sibTrans" cxnId="{E5F445B0-212F-4593-B095-EC76E0A379E9}">
      <dgm:prSet/>
      <dgm:spPr/>
      <dgm:t>
        <a:bodyPr/>
        <a:lstStyle/>
        <a:p>
          <a:endParaRPr lang="en-GB" sz="2800"/>
        </a:p>
      </dgm:t>
    </dgm:pt>
    <dgm:pt modelId="{02673330-B003-4C77-BFB0-351D0C22C074}">
      <dgm:prSet phldrT="[Text]" phldr="0" custT="1"/>
      <dgm:spPr>
        <a:solidFill>
          <a:srgbClr val="0077C0"/>
        </a:solidFill>
      </dgm:spPr>
      <dgm:t>
        <a:bodyPr/>
        <a:lstStyle/>
        <a:p>
          <a:r>
            <a:rPr lang="en-US" sz="1200" b="1" err="1"/>
            <a:t>Unitworthy</a:t>
          </a:r>
          <a:r>
            <a:rPr lang="en-US" sz="1200" b="1"/>
            <a:t> Property Management Limited</a:t>
          </a:r>
        </a:p>
        <a:p>
          <a:r>
            <a:rPr lang="en-GB" sz="1200" i="1"/>
            <a:t>Company limited by shares </a:t>
          </a:r>
        </a:p>
        <a:p>
          <a:r>
            <a:rPr lang="en-GB" sz="1200" i="1"/>
            <a:t>88% owned by Wandle Housing Association</a:t>
          </a:r>
        </a:p>
        <a:p>
          <a:r>
            <a:rPr lang="en-GB" sz="1200" i="1"/>
            <a:t>Maintenance services for one block of properties</a:t>
          </a:r>
        </a:p>
        <a:p>
          <a:r>
            <a:rPr lang="en-GB" sz="1200" i="1"/>
            <a:t>Registration no: 02380545</a:t>
          </a:r>
        </a:p>
      </dgm:t>
    </dgm:pt>
    <dgm:pt modelId="{11E49420-37E0-4706-A5B7-256B78901EA0}" type="parTrans" cxnId="{710B38BD-2A8E-4755-AFDE-1E3423633B80}">
      <dgm:prSet/>
      <dgm:spPr/>
      <dgm:t>
        <a:bodyPr/>
        <a:lstStyle/>
        <a:p>
          <a:endParaRPr lang="en-GB" sz="2800"/>
        </a:p>
      </dgm:t>
    </dgm:pt>
    <dgm:pt modelId="{27B50E62-2A93-4125-8667-BE475FE42EA2}" type="sibTrans" cxnId="{710B38BD-2A8E-4755-AFDE-1E3423633B80}">
      <dgm:prSet/>
      <dgm:spPr/>
      <dgm:t>
        <a:bodyPr/>
        <a:lstStyle/>
        <a:p>
          <a:endParaRPr lang="en-GB" sz="2800"/>
        </a:p>
      </dgm:t>
    </dgm:pt>
    <dgm:pt modelId="{BCB9AD7B-CFEE-4B80-ACED-943B82B0407D}">
      <dgm:prSet phldrT="[Text]" phldr="0" custT="1"/>
      <dgm:spPr>
        <a:solidFill>
          <a:srgbClr val="0077C0"/>
        </a:solidFill>
      </dgm:spPr>
      <dgm:t>
        <a:bodyPr/>
        <a:lstStyle/>
        <a:p>
          <a:r>
            <a:rPr lang="en-US" sz="1200" b="1"/>
            <a:t>Shared Service for Housing Limited</a:t>
          </a:r>
        </a:p>
        <a:p>
          <a:r>
            <a:rPr lang="en-GB" sz="1200" i="0"/>
            <a:t>Company limited by guarantee </a:t>
          </a:r>
        </a:p>
        <a:p>
          <a:r>
            <a:rPr lang="en-GB" sz="1200" i="0"/>
            <a:t>A not-for-profit cost sharing group, procuring services on behalf of its partners</a:t>
          </a:r>
        </a:p>
        <a:p>
          <a:r>
            <a:rPr lang="en-GB" sz="1200" i="0"/>
            <a:t>Registration no: 16356505</a:t>
          </a:r>
        </a:p>
      </dgm:t>
    </dgm:pt>
    <dgm:pt modelId="{ECD08251-4B83-46E0-A7D2-638347EF85D8}" type="parTrans" cxnId="{88E54439-1221-4EEA-AA24-0136A9962D20}">
      <dgm:prSet/>
      <dgm:spPr/>
      <dgm:t>
        <a:bodyPr/>
        <a:lstStyle/>
        <a:p>
          <a:endParaRPr lang="en-GB" sz="2800"/>
        </a:p>
      </dgm:t>
    </dgm:pt>
    <dgm:pt modelId="{A4FA8C19-00B0-41E8-8BE6-B3266B98900D}" type="sibTrans" cxnId="{88E54439-1221-4EEA-AA24-0136A9962D20}">
      <dgm:prSet/>
      <dgm:spPr/>
      <dgm:t>
        <a:bodyPr/>
        <a:lstStyle/>
        <a:p>
          <a:endParaRPr lang="en-GB" sz="2800"/>
        </a:p>
      </dgm:t>
    </dgm:pt>
    <dgm:pt modelId="{01EA8EE1-AF38-4023-A504-1AB30D0F6070}" type="pres">
      <dgm:prSet presAssocID="{335CEC72-3AF5-49EB-B723-F7D6D364677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51C32CC-F2D1-4F27-8F26-65061A8826E5}" type="pres">
      <dgm:prSet presAssocID="{4327D359-3ACB-425E-86E3-0EC5B11DDA79}" presName="hierRoot1" presStyleCnt="0">
        <dgm:presLayoutVars>
          <dgm:hierBranch val="init"/>
        </dgm:presLayoutVars>
      </dgm:prSet>
      <dgm:spPr/>
    </dgm:pt>
    <dgm:pt modelId="{CCD912B5-1114-4D7E-A130-06769633663A}" type="pres">
      <dgm:prSet presAssocID="{4327D359-3ACB-425E-86E3-0EC5B11DDA79}" presName="rootComposite1" presStyleCnt="0"/>
      <dgm:spPr/>
    </dgm:pt>
    <dgm:pt modelId="{8F50ED33-5281-4885-B7B8-1C4BC6430592}" type="pres">
      <dgm:prSet presAssocID="{4327D359-3ACB-425E-86E3-0EC5B11DDA79}" presName="rootText1" presStyleLbl="node0" presStyleIdx="0" presStyleCnt="1" custScaleX="194872" custScaleY="129133">
        <dgm:presLayoutVars>
          <dgm:chPref val="3"/>
        </dgm:presLayoutVars>
      </dgm:prSet>
      <dgm:spPr/>
    </dgm:pt>
    <dgm:pt modelId="{E7013E55-F50E-4F98-A7F9-75BB8F1E277B}" type="pres">
      <dgm:prSet presAssocID="{4327D359-3ACB-425E-86E3-0EC5B11DDA79}" presName="rootConnector1" presStyleLbl="node1" presStyleIdx="0" presStyleCnt="0"/>
      <dgm:spPr/>
    </dgm:pt>
    <dgm:pt modelId="{D6B1D17C-EDB4-4A1A-8E19-12F3EA2C8213}" type="pres">
      <dgm:prSet presAssocID="{4327D359-3ACB-425E-86E3-0EC5B11DDA79}" presName="hierChild2" presStyleCnt="0"/>
      <dgm:spPr/>
    </dgm:pt>
    <dgm:pt modelId="{5BCAB357-CFD7-4784-BB88-60ABF3E8FA99}" type="pres">
      <dgm:prSet presAssocID="{21D55ADB-F28C-4958-AB60-C011EA748681}" presName="Name37" presStyleLbl="parChTrans1D2" presStyleIdx="0" presStyleCnt="4"/>
      <dgm:spPr/>
    </dgm:pt>
    <dgm:pt modelId="{CD3A41D5-6583-4086-AFC8-7EDA2590A241}" type="pres">
      <dgm:prSet presAssocID="{BAA83D4F-63EC-4FD8-9D44-523B9A9C8E2A}" presName="hierRoot2" presStyleCnt="0">
        <dgm:presLayoutVars>
          <dgm:hierBranch val="init"/>
        </dgm:presLayoutVars>
      </dgm:prSet>
      <dgm:spPr/>
    </dgm:pt>
    <dgm:pt modelId="{8E6C00F9-B406-406D-9EDB-D82A7900F214}" type="pres">
      <dgm:prSet presAssocID="{BAA83D4F-63EC-4FD8-9D44-523B9A9C8E2A}" presName="rootComposite" presStyleCnt="0"/>
      <dgm:spPr/>
    </dgm:pt>
    <dgm:pt modelId="{48DEF968-A0BE-4E10-A2B9-FF698B619048}" type="pres">
      <dgm:prSet presAssocID="{BAA83D4F-63EC-4FD8-9D44-523B9A9C8E2A}" presName="rootText" presStyleLbl="node2" presStyleIdx="0" presStyleCnt="4" custScaleX="110000" custScaleY="146411">
        <dgm:presLayoutVars>
          <dgm:chPref val="3"/>
        </dgm:presLayoutVars>
      </dgm:prSet>
      <dgm:spPr/>
    </dgm:pt>
    <dgm:pt modelId="{70B0E90E-AA9E-45EC-A98D-039AC08E9DCE}" type="pres">
      <dgm:prSet presAssocID="{BAA83D4F-63EC-4FD8-9D44-523B9A9C8E2A}" presName="rootConnector" presStyleLbl="node2" presStyleIdx="0" presStyleCnt="4"/>
      <dgm:spPr/>
    </dgm:pt>
    <dgm:pt modelId="{61E4C14E-2A88-4ED6-91DB-5DC2834CAD2F}" type="pres">
      <dgm:prSet presAssocID="{BAA83D4F-63EC-4FD8-9D44-523B9A9C8E2A}" presName="hierChild4" presStyleCnt="0"/>
      <dgm:spPr/>
    </dgm:pt>
    <dgm:pt modelId="{3F5D01B9-E2DA-4231-B12C-FB945714F543}" type="pres">
      <dgm:prSet presAssocID="{BAA83D4F-63EC-4FD8-9D44-523B9A9C8E2A}" presName="hierChild5" presStyleCnt="0"/>
      <dgm:spPr/>
    </dgm:pt>
    <dgm:pt modelId="{9D5F59EC-93CC-4BA4-9C23-4C1BED1B01E7}" type="pres">
      <dgm:prSet presAssocID="{36580F99-FC38-4E28-A34F-DD08074D093D}" presName="Name37" presStyleLbl="parChTrans1D2" presStyleIdx="1" presStyleCnt="4"/>
      <dgm:spPr/>
    </dgm:pt>
    <dgm:pt modelId="{8B9EB1EC-97B8-41B8-886A-0A00B915F7E3}" type="pres">
      <dgm:prSet presAssocID="{29D3587C-4163-4F53-86AD-264EFF97E176}" presName="hierRoot2" presStyleCnt="0">
        <dgm:presLayoutVars>
          <dgm:hierBranch val="init"/>
        </dgm:presLayoutVars>
      </dgm:prSet>
      <dgm:spPr/>
    </dgm:pt>
    <dgm:pt modelId="{2CF587EE-85A8-4CB2-94B2-DAEE769F7175}" type="pres">
      <dgm:prSet presAssocID="{29D3587C-4163-4F53-86AD-264EFF97E176}" presName="rootComposite" presStyleCnt="0"/>
      <dgm:spPr/>
    </dgm:pt>
    <dgm:pt modelId="{7625AD13-270D-4D8F-BF12-9EBDB3387A12}" type="pres">
      <dgm:prSet presAssocID="{29D3587C-4163-4F53-86AD-264EFF97E176}" presName="rootText" presStyleLbl="node2" presStyleIdx="1" presStyleCnt="4" custScaleX="110000" custScaleY="146411">
        <dgm:presLayoutVars>
          <dgm:chPref val="3"/>
        </dgm:presLayoutVars>
      </dgm:prSet>
      <dgm:spPr/>
    </dgm:pt>
    <dgm:pt modelId="{06A1E94E-B822-448A-A827-A71E0D984E24}" type="pres">
      <dgm:prSet presAssocID="{29D3587C-4163-4F53-86AD-264EFF97E176}" presName="rootConnector" presStyleLbl="node2" presStyleIdx="1" presStyleCnt="4"/>
      <dgm:spPr/>
    </dgm:pt>
    <dgm:pt modelId="{8FEAD128-90C8-4393-8C47-4A3BBA60A7E7}" type="pres">
      <dgm:prSet presAssocID="{29D3587C-4163-4F53-86AD-264EFF97E176}" presName="hierChild4" presStyleCnt="0"/>
      <dgm:spPr/>
    </dgm:pt>
    <dgm:pt modelId="{E2E80822-D930-4F22-8832-2E8B6B1234F4}" type="pres">
      <dgm:prSet presAssocID="{29D3587C-4163-4F53-86AD-264EFF97E176}" presName="hierChild5" presStyleCnt="0"/>
      <dgm:spPr/>
    </dgm:pt>
    <dgm:pt modelId="{5772E7E0-FFF2-44FA-8529-827D95060A43}" type="pres">
      <dgm:prSet presAssocID="{11E49420-37E0-4706-A5B7-256B78901EA0}" presName="Name37" presStyleLbl="parChTrans1D2" presStyleIdx="2" presStyleCnt="4"/>
      <dgm:spPr/>
    </dgm:pt>
    <dgm:pt modelId="{CCE6A22A-E00B-46B5-B3FB-766F090732F5}" type="pres">
      <dgm:prSet presAssocID="{02673330-B003-4C77-BFB0-351D0C22C074}" presName="hierRoot2" presStyleCnt="0">
        <dgm:presLayoutVars>
          <dgm:hierBranch val="init"/>
        </dgm:presLayoutVars>
      </dgm:prSet>
      <dgm:spPr/>
    </dgm:pt>
    <dgm:pt modelId="{FB695280-791F-4E84-A136-53F06F853D68}" type="pres">
      <dgm:prSet presAssocID="{02673330-B003-4C77-BFB0-351D0C22C074}" presName="rootComposite" presStyleCnt="0"/>
      <dgm:spPr/>
    </dgm:pt>
    <dgm:pt modelId="{F999819A-FCB2-4622-A2B7-1995A9EE7550}" type="pres">
      <dgm:prSet presAssocID="{02673330-B003-4C77-BFB0-351D0C22C074}" presName="rootText" presStyleLbl="node2" presStyleIdx="2" presStyleCnt="4" custScaleX="110000" custScaleY="146410">
        <dgm:presLayoutVars>
          <dgm:chPref val="3"/>
        </dgm:presLayoutVars>
      </dgm:prSet>
      <dgm:spPr/>
    </dgm:pt>
    <dgm:pt modelId="{102ADD3F-BED5-4E3C-9FDA-2D97426F97D3}" type="pres">
      <dgm:prSet presAssocID="{02673330-B003-4C77-BFB0-351D0C22C074}" presName="rootConnector" presStyleLbl="node2" presStyleIdx="2" presStyleCnt="4"/>
      <dgm:spPr/>
    </dgm:pt>
    <dgm:pt modelId="{9DD57862-E308-4D56-9089-A49865AAFCFC}" type="pres">
      <dgm:prSet presAssocID="{02673330-B003-4C77-BFB0-351D0C22C074}" presName="hierChild4" presStyleCnt="0"/>
      <dgm:spPr/>
    </dgm:pt>
    <dgm:pt modelId="{EB2BE02F-8F2D-450F-98D5-32C531202308}" type="pres">
      <dgm:prSet presAssocID="{02673330-B003-4C77-BFB0-351D0C22C074}" presName="hierChild5" presStyleCnt="0"/>
      <dgm:spPr/>
    </dgm:pt>
    <dgm:pt modelId="{88815A94-17C0-4AFD-A708-C3619D77FCFB}" type="pres">
      <dgm:prSet presAssocID="{ECD08251-4B83-46E0-A7D2-638347EF85D8}" presName="Name37" presStyleLbl="parChTrans1D2" presStyleIdx="3" presStyleCnt="4"/>
      <dgm:spPr/>
    </dgm:pt>
    <dgm:pt modelId="{58152118-3687-4BBB-B149-99628D8995A6}" type="pres">
      <dgm:prSet presAssocID="{BCB9AD7B-CFEE-4B80-ACED-943B82B0407D}" presName="hierRoot2" presStyleCnt="0">
        <dgm:presLayoutVars>
          <dgm:hierBranch val="init"/>
        </dgm:presLayoutVars>
      </dgm:prSet>
      <dgm:spPr/>
    </dgm:pt>
    <dgm:pt modelId="{7479EE42-DF13-4E50-8038-4974A185BC2F}" type="pres">
      <dgm:prSet presAssocID="{BCB9AD7B-CFEE-4B80-ACED-943B82B0407D}" presName="rootComposite" presStyleCnt="0"/>
      <dgm:spPr/>
    </dgm:pt>
    <dgm:pt modelId="{EE4FE98F-CC5E-4F60-A931-9D49F89E33AB}" type="pres">
      <dgm:prSet presAssocID="{BCB9AD7B-CFEE-4B80-ACED-943B82B0407D}" presName="rootText" presStyleLbl="node2" presStyleIdx="3" presStyleCnt="4" custScaleX="110000" custScaleY="146411">
        <dgm:presLayoutVars>
          <dgm:chPref val="3"/>
        </dgm:presLayoutVars>
      </dgm:prSet>
      <dgm:spPr/>
    </dgm:pt>
    <dgm:pt modelId="{A3F046B1-853B-4751-91C4-B0EA25E4AF47}" type="pres">
      <dgm:prSet presAssocID="{BCB9AD7B-CFEE-4B80-ACED-943B82B0407D}" presName="rootConnector" presStyleLbl="node2" presStyleIdx="3" presStyleCnt="4"/>
      <dgm:spPr/>
    </dgm:pt>
    <dgm:pt modelId="{EE298F0D-A463-4DDD-B010-E7FD169EF7B1}" type="pres">
      <dgm:prSet presAssocID="{BCB9AD7B-CFEE-4B80-ACED-943B82B0407D}" presName="hierChild4" presStyleCnt="0"/>
      <dgm:spPr/>
    </dgm:pt>
    <dgm:pt modelId="{003DE75F-9E4F-47AC-90FE-0A2B9D042E0E}" type="pres">
      <dgm:prSet presAssocID="{BCB9AD7B-CFEE-4B80-ACED-943B82B0407D}" presName="hierChild5" presStyleCnt="0"/>
      <dgm:spPr/>
    </dgm:pt>
    <dgm:pt modelId="{B1E6CF61-853D-46C7-8EF7-088E37EA8420}" type="pres">
      <dgm:prSet presAssocID="{4327D359-3ACB-425E-86E3-0EC5B11DDA79}" presName="hierChild3" presStyleCnt="0"/>
      <dgm:spPr/>
    </dgm:pt>
  </dgm:ptLst>
  <dgm:cxnLst>
    <dgm:cxn modelId="{4AA44606-AD96-4C1F-90A0-9B03893D9F0B}" type="presOf" srcId="{36580F99-FC38-4E28-A34F-DD08074D093D}" destId="{9D5F59EC-93CC-4BA4-9C23-4C1BED1B01E7}" srcOrd="0" destOrd="0" presId="urn:microsoft.com/office/officeart/2005/8/layout/orgChart1"/>
    <dgm:cxn modelId="{99E4580B-7CB8-4FBB-991D-30C5446FA9B7}" type="presOf" srcId="{4327D359-3ACB-425E-86E3-0EC5B11DDA79}" destId="{E7013E55-F50E-4F98-A7F9-75BB8F1E277B}" srcOrd="1" destOrd="0" presId="urn:microsoft.com/office/officeart/2005/8/layout/orgChart1"/>
    <dgm:cxn modelId="{58FFDF26-9649-4981-95F0-23C720D54EEF}" type="presOf" srcId="{BAA83D4F-63EC-4FD8-9D44-523B9A9C8E2A}" destId="{48DEF968-A0BE-4E10-A2B9-FF698B619048}" srcOrd="0" destOrd="0" presId="urn:microsoft.com/office/officeart/2005/8/layout/orgChart1"/>
    <dgm:cxn modelId="{F294D433-FA25-4110-94E5-267A91ED23BC}" type="presOf" srcId="{11E49420-37E0-4706-A5B7-256B78901EA0}" destId="{5772E7E0-FFF2-44FA-8529-827D95060A43}" srcOrd="0" destOrd="0" presId="urn:microsoft.com/office/officeart/2005/8/layout/orgChart1"/>
    <dgm:cxn modelId="{88E54439-1221-4EEA-AA24-0136A9962D20}" srcId="{4327D359-3ACB-425E-86E3-0EC5B11DDA79}" destId="{BCB9AD7B-CFEE-4B80-ACED-943B82B0407D}" srcOrd="3" destOrd="0" parTransId="{ECD08251-4B83-46E0-A7D2-638347EF85D8}" sibTransId="{A4FA8C19-00B0-41E8-8BE6-B3266B98900D}"/>
    <dgm:cxn modelId="{3FF16A48-35C6-4C74-A1D3-B3C55E2EE58A}" type="presOf" srcId="{BAA83D4F-63EC-4FD8-9D44-523B9A9C8E2A}" destId="{70B0E90E-AA9E-45EC-A98D-039AC08E9DCE}" srcOrd="1" destOrd="0" presId="urn:microsoft.com/office/officeart/2005/8/layout/orgChart1"/>
    <dgm:cxn modelId="{F2795669-99BD-4A64-9993-7F497B222556}" type="presOf" srcId="{ECD08251-4B83-46E0-A7D2-638347EF85D8}" destId="{88815A94-17C0-4AFD-A708-C3619D77FCFB}" srcOrd="0" destOrd="0" presId="urn:microsoft.com/office/officeart/2005/8/layout/orgChart1"/>
    <dgm:cxn modelId="{1B39B754-A939-4FE1-ACEE-498714F2DC20}" type="presOf" srcId="{02673330-B003-4C77-BFB0-351D0C22C074}" destId="{102ADD3F-BED5-4E3C-9FDA-2D97426F97D3}" srcOrd="1" destOrd="0" presId="urn:microsoft.com/office/officeart/2005/8/layout/orgChart1"/>
    <dgm:cxn modelId="{E6604C5A-ACF7-4723-8A88-34DE2D6246E9}" type="presOf" srcId="{29D3587C-4163-4F53-86AD-264EFF97E176}" destId="{06A1E94E-B822-448A-A827-A71E0D984E24}" srcOrd="1" destOrd="0" presId="urn:microsoft.com/office/officeart/2005/8/layout/orgChart1"/>
    <dgm:cxn modelId="{06E5F17E-0CAB-4D8E-8C42-15E8330F5287}" srcId="{4327D359-3ACB-425E-86E3-0EC5B11DDA79}" destId="{BAA83D4F-63EC-4FD8-9D44-523B9A9C8E2A}" srcOrd="0" destOrd="0" parTransId="{21D55ADB-F28C-4958-AB60-C011EA748681}" sibTransId="{149CF7A9-0CB5-4392-9E51-5B9E81F32900}"/>
    <dgm:cxn modelId="{C86D7586-94EC-400E-BB90-3D3ABB13A195}" type="presOf" srcId="{29D3587C-4163-4F53-86AD-264EFF97E176}" destId="{7625AD13-270D-4D8F-BF12-9EBDB3387A12}" srcOrd="0" destOrd="0" presId="urn:microsoft.com/office/officeart/2005/8/layout/orgChart1"/>
    <dgm:cxn modelId="{F7A33591-927C-45E4-8FE4-0ADC128D46A7}" type="presOf" srcId="{21D55ADB-F28C-4958-AB60-C011EA748681}" destId="{5BCAB357-CFD7-4784-BB88-60ABF3E8FA99}" srcOrd="0" destOrd="0" presId="urn:microsoft.com/office/officeart/2005/8/layout/orgChart1"/>
    <dgm:cxn modelId="{FFD43FAB-F330-4A1B-ACB0-B099D11BC5B0}" type="presOf" srcId="{BCB9AD7B-CFEE-4B80-ACED-943B82B0407D}" destId="{EE4FE98F-CC5E-4F60-A931-9D49F89E33AB}" srcOrd="0" destOrd="0" presId="urn:microsoft.com/office/officeart/2005/8/layout/orgChart1"/>
    <dgm:cxn modelId="{E5F445B0-212F-4593-B095-EC76E0A379E9}" srcId="{4327D359-3ACB-425E-86E3-0EC5B11DDA79}" destId="{29D3587C-4163-4F53-86AD-264EFF97E176}" srcOrd="1" destOrd="0" parTransId="{36580F99-FC38-4E28-A34F-DD08074D093D}" sibTransId="{2EC9B092-0C80-460B-B325-AF6FAA8D8EC1}"/>
    <dgm:cxn modelId="{2DC7FDB4-B2D2-41A4-97AA-40A9A95D18D9}" type="presOf" srcId="{4327D359-3ACB-425E-86E3-0EC5B11DDA79}" destId="{8F50ED33-5281-4885-B7B8-1C4BC6430592}" srcOrd="0" destOrd="0" presId="urn:microsoft.com/office/officeart/2005/8/layout/orgChart1"/>
    <dgm:cxn modelId="{710B38BD-2A8E-4755-AFDE-1E3423633B80}" srcId="{4327D359-3ACB-425E-86E3-0EC5B11DDA79}" destId="{02673330-B003-4C77-BFB0-351D0C22C074}" srcOrd="2" destOrd="0" parTransId="{11E49420-37E0-4706-A5B7-256B78901EA0}" sibTransId="{27B50E62-2A93-4125-8667-BE475FE42EA2}"/>
    <dgm:cxn modelId="{DA9EC7DF-0A48-4115-BFA4-9B3E76E65EEB}" type="presOf" srcId="{BCB9AD7B-CFEE-4B80-ACED-943B82B0407D}" destId="{A3F046B1-853B-4751-91C4-B0EA25E4AF47}" srcOrd="1" destOrd="0" presId="urn:microsoft.com/office/officeart/2005/8/layout/orgChart1"/>
    <dgm:cxn modelId="{80BF61EF-0C5A-43EF-9682-FC9897DD1072}" type="presOf" srcId="{02673330-B003-4C77-BFB0-351D0C22C074}" destId="{F999819A-FCB2-4622-A2B7-1995A9EE7550}" srcOrd="0" destOrd="0" presId="urn:microsoft.com/office/officeart/2005/8/layout/orgChart1"/>
    <dgm:cxn modelId="{468DCEF7-7AE8-4587-B1AE-BB2062485005}" type="presOf" srcId="{335CEC72-3AF5-49EB-B723-F7D6D3646776}" destId="{01EA8EE1-AF38-4023-A504-1AB30D0F6070}" srcOrd="0" destOrd="0" presId="urn:microsoft.com/office/officeart/2005/8/layout/orgChart1"/>
    <dgm:cxn modelId="{182553F9-ED3A-4BD2-84FF-F88D7D3B616B}" srcId="{335CEC72-3AF5-49EB-B723-F7D6D3646776}" destId="{4327D359-3ACB-425E-86E3-0EC5B11DDA79}" srcOrd="0" destOrd="0" parTransId="{CF3F112D-4C35-49A9-817E-BB905A7C18C9}" sibTransId="{39290E15-2E42-4923-9CE8-41B6C3AC9A14}"/>
    <dgm:cxn modelId="{E529C710-5CA5-4678-84ED-CBA42D145A91}" type="presParOf" srcId="{01EA8EE1-AF38-4023-A504-1AB30D0F6070}" destId="{C51C32CC-F2D1-4F27-8F26-65061A8826E5}" srcOrd="0" destOrd="0" presId="urn:microsoft.com/office/officeart/2005/8/layout/orgChart1"/>
    <dgm:cxn modelId="{82898D40-956F-4835-B539-0FA5BD7A605B}" type="presParOf" srcId="{C51C32CC-F2D1-4F27-8F26-65061A8826E5}" destId="{CCD912B5-1114-4D7E-A130-06769633663A}" srcOrd="0" destOrd="0" presId="urn:microsoft.com/office/officeart/2005/8/layout/orgChart1"/>
    <dgm:cxn modelId="{6453A32E-547C-46D8-8397-53BFC349E117}" type="presParOf" srcId="{CCD912B5-1114-4D7E-A130-06769633663A}" destId="{8F50ED33-5281-4885-B7B8-1C4BC6430592}" srcOrd="0" destOrd="0" presId="urn:microsoft.com/office/officeart/2005/8/layout/orgChart1"/>
    <dgm:cxn modelId="{A22A6D10-219C-4CF7-9C21-1F2FB4BF3022}" type="presParOf" srcId="{CCD912B5-1114-4D7E-A130-06769633663A}" destId="{E7013E55-F50E-4F98-A7F9-75BB8F1E277B}" srcOrd="1" destOrd="0" presId="urn:microsoft.com/office/officeart/2005/8/layout/orgChart1"/>
    <dgm:cxn modelId="{619C60B9-C2BE-4835-A854-A0A04C29B6EF}" type="presParOf" srcId="{C51C32CC-F2D1-4F27-8F26-65061A8826E5}" destId="{D6B1D17C-EDB4-4A1A-8E19-12F3EA2C8213}" srcOrd="1" destOrd="0" presId="urn:microsoft.com/office/officeart/2005/8/layout/orgChart1"/>
    <dgm:cxn modelId="{C3D53C88-4EBF-4919-A686-6A84C0437ECC}" type="presParOf" srcId="{D6B1D17C-EDB4-4A1A-8E19-12F3EA2C8213}" destId="{5BCAB357-CFD7-4784-BB88-60ABF3E8FA99}" srcOrd="0" destOrd="0" presId="urn:microsoft.com/office/officeart/2005/8/layout/orgChart1"/>
    <dgm:cxn modelId="{9E9EAB35-078E-42F0-A708-75F8FD482E2B}" type="presParOf" srcId="{D6B1D17C-EDB4-4A1A-8E19-12F3EA2C8213}" destId="{CD3A41D5-6583-4086-AFC8-7EDA2590A241}" srcOrd="1" destOrd="0" presId="urn:microsoft.com/office/officeart/2005/8/layout/orgChart1"/>
    <dgm:cxn modelId="{B704AD8D-36C3-4B1B-991B-4D62EBA6B6CA}" type="presParOf" srcId="{CD3A41D5-6583-4086-AFC8-7EDA2590A241}" destId="{8E6C00F9-B406-406D-9EDB-D82A7900F214}" srcOrd="0" destOrd="0" presId="urn:microsoft.com/office/officeart/2005/8/layout/orgChart1"/>
    <dgm:cxn modelId="{A367AC19-4F90-4B92-BD2E-12ECCFD3EA4A}" type="presParOf" srcId="{8E6C00F9-B406-406D-9EDB-D82A7900F214}" destId="{48DEF968-A0BE-4E10-A2B9-FF698B619048}" srcOrd="0" destOrd="0" presId="urn:microsoft.com/office/officeart/2005/8/layout/orgChart1"/>
    <dgm:cxn modelId="{485ACAE2-8C57-412C-8B16-129DF024183E}" type="presParOf" srcId="{8E6C00F9-B406-406D-9EDB-D82A7900F214}" destId="{70B0E90E-AA9E-45EC-A98D-039AC08E9DCE}" srcOrd="1" destOrd="0" presId="urn:microsoft.com/office/officeart/2005/8/layout/orgChart1"/>
    <dgm:cxn modelId="{0D4C169C-D1B8-4A44-914D-644FB0477164}" type="presParOf" srcId="{CD3A41D5-6583-4086-AFC8-7EDA2590A241}" destId="{61E4C14E-2A88-4ED6-91DB-5DC2834CAD2F}" srcOrd="1" destOrd="0" presId="urn:microsoft.com/office/officeart/2005/8/layout/orgChart1"/>
    <dgm:cxn modelId="{22CFD823-5531-4EB8-BC66-B998F3529E93}" type="presParOf" srcId="{CD3A41D5-6583-4086-AFC8-7EDA2590A241}" destId="{3F5D01B9-E2DA-4231-B12C-FB945714F543}" srcOrd="2" destOrd="0" presId="urn:microsoft.com/office/officeart/2005/8/layout/orgChart1"/>
    <dgm:cxn modelId="{61F295DA-F630-426A-AABC-44ADE7307E95}" type="presParOf" srcId="{D6B1D17C-EDB4-4A1A-8E19-12F3EA2C8213}" destId="{9D5F59EC-93CC-4BA4-9C23-4C1BED1B01E7}" srcOrd="2" destOrd="0" presId="urn:microsoft.com/office/officeart/2005/8/layout/orgChart1"/>
    <dgm:cxn modelId="{3367BF55-A2DD-48FD-B1EE-E4432215AB01}" type="presParOf" srcId="{D6B1D17C-EDB4-4A1A-8E19-12F3EA2C8213}" destId="{8B9EB1EC-97B8-41B8-886A-0A00B915F7E3}" srcOrd="3" destOrd="0" presId="urn:microsoft.com/office/officeart/2005/8/layout/orgChart1"/>
    <dgm:cxn modelId="{3FA909E5-1C56-406D-BD12-D7C5D8F7BED6}" type="presParOf" srcId="{8B9EB1EC-97B8-41B8-886A-0A00B915F7E3}" destId="{2CF587EE-85A8-4CB2-94B2-DAEE769F7175}" srcOrd="0" destOrd="0" presId="urn:microsoft.com/office/officeart/2005/8/layout/orgChart1"/>
    <dgm:cxn modelId="{05605D70-740D-4180-AFAA-EE701DEAEA4B}" type="presParOf" srcId="{2CF587EE-85A8-4CB2-94B2-DAEE769F7175}" destId="{7625AD13-270D-4D8F-BF12-9EBDB3387A12}" srcOrd="0" destOrd="0" presId="urn:microsoft.com/office/officeart/2005/8/layout/orgChart1"/>
    <dgm:cxn modelId="{16488D36-51E5-4FBC-BFDD-680A17D2D963}" type="presParOf" srcId="{2CF587EE-85A8-4CB2-94B2-DAEE769F7175}" destId="{06A1E94E-B822-448A-A827-A71E0D984E24}" srcOrd="1" destOrd="0" presId="urn:microsoft.com/office/officeart/2005/8/layout/orgChart1"/>
    <dgm:cxn modelId="{9FF959E2-2364-4DF0-B627-C5839F87D32F}" type="presParOf" srcId="{8B9EB1EC-97B8-41B8-886A-0A00B915F7E3}" destId="{8FEAD128-90C8-4393-8C47-4A3BBA60A7E7}" srcOrd="1" destOrd="0" presId="urn:microsoft.com/office/officeart/2005/8/layout/orgChart1"/>
    <dgm:cxn modelId="{A6C06D66-1D74-4EB6-B6F2-2B38FAA32877}" type="presParOf" srcId="{8B9EB1EC-97B8-41B8-886A-0A00B915F7E3}" destId="{E2E80822-D930-4F22-8832-2E8B6B1234F4}" srcOrd="2" destOrd="0" presId="urn:microsoft.com/office/officeart/2005/8/layout/orgChart1"/>
    <dgm:cxn modelId="{933DE929-736A-4231-A2B2-691A37FDBA4A}" type="presParOf" srcId="{D6B1D17C-EDB4-4A1A-8E19-12F3EA2C8213}" destId="{5772E7E0-FFF2-44FA-8529-827D95060A43}" srcOrd="4" destOrd="0" presId="urn:microsoft.com/office/officeart/2005/8/layout/orgChart1"/>
    <dgm:cxn modelId="{34260F8E-7860-4188-863F-6C8DF5B1AF48}" type="presParOf" srcId="{D6B1D17C-EDB4-4A1A-8E19-12F3EA2C8213}" destId="{CCE6A22A-E00B-46B5-B3FB-766F090732F5}" srcOrd="5" destOrd="0" presId="urn:microsoft.com/office/officeart/2005/8/layout/orgChart1"/>
    <dgm:cxn modelId="{A387C963-3CEE-4D04-99E2-823545AC0AA7}" type="presParOf" srcId="{CCE6A22A-E00B-46B5-B3FB-766F090732F5}" destId="{FB695280-791F-4E84-A136-53F06F853D68}" srcOrd="0" destOrd="0" presId="urn:microsoft.com/office/officeart/2005/8/layout/orgChart1"/>
    <dgm:cxn modelId="{1FE397FF-5002-4844-8A35-2D3E2C55FA7B}" type="presParOf" srcId="{FB695280-791F-4E84-A136-53F06F853D68}" destId="{F999819A-FCB2-4622-A2B7-1995A9EE7550}" srcOrd="0" destOrd="0" presId="urn:microsoft.com/office/officeart/2005/8/layout/orgChart1"/>
    <dgm:cxn modelId="{C85ABF80-F899-412D-BFFA-38763F110EDE}" type="presParOf" srcId="{FB695280-791F-4E84-A136-53F06F853D68}" destId="{102ADD3F-BED5-4E3C-9FDA-2D97426F97D3}" srcOrd="1" destOrd="0" presId="urn:microsoft.com/office/officeart/2005/8/layout/orgChart1"/>
    <dgm:cxn modelId="{0B7D2D70-CB74-4ACB-A291-615114A8F585}" type="presParOf" srcId="{CCE6A22A-E00B-46B5-B3FB-766F090732F5}" destId="{9DD57862-E308-4D56-9089-A49865AAFCFC}" srcOrd="1" destOrd="0" presId="urn:microsoft.com/office/officeart/2005/8/layout/orgChart1"/>
    <dgm:cxn modelId="{E4EC6F4A-412E-4DFF-BA2D-194260FFD6EA}" type="presParOf" srcId="{CCE6A22A-E00B-46B5-B3FB-766F090732F5}" destId="{EB2BE02F-8F2D-450F-98D5-32C531202308}" srcOrd="2" destOrd="0" presId="urn:microsoft.com/office/officeart/2005/8/layout/orgChart1"/>
    <dgm:cxn modelId="{CDC80893-D680-44D9-A1F7-0F581790DED6}" type="presParOf" srcId="{D6B1D17C-EDB4-4A1A-8E19-12F3EA2C8213}" destId="{88815A94-17C0-4AFD-A708-C3619D77FCFB}" srcOrd="6" destOrd="0" presId="urn:microsoft.com/office/officeart/2005/8/layout/orgChart1"/>
    <dgm:cxn modelId="{12783D93-0E64-4706-8D67-C2C467DC89D7}" type="presParOf" srcId="{D6B1D17C-EDB4-4A1A-8E19-12F3EA2C8213}" destId="{58152118-3687-4BBB-B149-99628D8995A6}" srcOrd="7" destOrd="0" presId="urn:microsoft.com/office/officeart/2005/8/layout/orgChart1"/>
    <dgm:cxn modelId="{57883836-85CA-4393-89FA-D147D1A66B91}" type="presParOf" srcId="{58152118-3687-4BBB-B149-99628D8995A6}" destId="{7479EE42-DF13-4E50-8038-4974A185BC2F}" srcOrd="0" destOrd="0" presId="urn:microsoft.com/office/officeart/2005/8/layout/orgChart1"/>
    <dgm:cxn modelId="{C111ED56-12F0-43FE-BFF2-4B5AE368A072}" type="presParOf" srcId="{7479EE42-DF13-4E50-8038-4974A185BC2F}" destId="{EE4FE98F-CC5E-4F60-A931-9D49F89E33AB}" srcOrd="0" destOrd="0" presId="urn:microsoft.com/office/officeart/2005/8/layout/orgChart1"/>
    <dgm:cxn modelId="{3E8198AE-B192-467D-AEB9-54D6BB393B7C}" type="presParOf" srcId="{7479EE42-DF13-4E50-8038-4974A185BC2F}" destId="{A3F046B1-853B-4751-91C4-B0EA25E4AF47}" srcOrd="1" destOrd="0" presId="urn:microsoft.com/office/officeart/2005/8/layout/orgChart1"/>
    <dgm:cxn modelId="{E1CDE50E-6ABC-4B1E-B00D-9AE381B7A2F4}" type="presParOf" srcId="{58152118-3687-4BBB-B149-99628D8995A6}" destId="{EE298F0D-A463-4DDD-B010-E7FD169EF7B1}" srcOrd="1" destOrd="0" presId="urn:microsoft.com/office/officeart/2005/8/layout/orgChart1"/>
    <dgm:cxn modelId="{29D15250-F427-493D-8216-23114A6C8E3D}" type="presParOf" srcId="{58152118-3687-4BBB-B149-99628D8995A6}" destId="{003DE75F-9E4F-47AC-90FE-0A2B9D042E0E}" srcOrd="2" destOrd="0" presId="urn:microsoft.com/office/officeart/2005/8/layout/orgChart1"/>
    <dgm:cxn modelId="{98940A2F-DD68-4B32-8BD6-3FC8CF7C071C}" type="presParOf" srcId="{C51C32CC-F2D1-4F27-8F26-65061A8826E5}" destId="{B1E6CF61-853D-46C7-8EF7-088E37EA842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A31C99-5713-49DA-8EE4-7F08F8AAB46C}" type="doc">
      <dgm:prSet loTypeId="urn:microsoft.com/office/officeart/2005/8/layout/orgChart1" loCatId="hierarchy" qsTypeId="urn:microsoft.com/office/officeart/2005/8/quickstyle/simple1#2" qsCatId="simple" csTypeId="urn:microsoft.com/office/officeart/2005/8/colors/colorful4#1" csCatId="colorful" phldr="1"/>
      <dgm:spPr/>
      <dgm:t>
        <a:bodyPr/>
        <a:lstStyle/>
        <a:p>
          <a:endParaRPr lang="en-GB"/>
        </a:p>
      </dgm:t>
    </dgm:pt>
    <dgm:pt modelId="{D31FF076-67B2-4E81-84B9-B765A944DC1B}">
      <dgm:prSet phldrT="[Text]" custT="1"/>
      <dgm:spPr>
        <a:solidFill>
          <a:srgbClr val="7F3F98"/>
        </a:solidFill>
      </dgm:spPr>
      <dgm:t>
        <a:bodyPr/>
        <a:lstStyle/>
        <a:p>
          <a:r>
            <a:rPr lang="en-GB" sz="3200" b="1">
              <a:latin typeface="Arial"/>
              <a:cs typeface="Arial"/>
            </a:rPr>
            <a:t>Wandle Board </a:t>
          </a:r>
        </a:p>
      </dgm:t>
    </dgm:pt>
    <dgm:pt modelId="{569AA7C1-C2DA-4148-A008-D05875D78508}" type="parTrans" cxnId="{5E4C85B6-8141-4A44-96D6-A52A93C92EC1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2049BB-EB24-4999-95B4-A33F6DF1FA46}" type="sibTrans" cxnId="{5E4C85B6-8141-4A44-96D6-A52A93C92EC1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C2705E-E396-4E18-A470-5834B34C4ACE}">
      <dgm:prSet phldrT="[Text]" custT="1"/>
      <dgm:spPr>
        <a:solidFill>
          <a:srgbClr val="890C71"/>
        </a:solidFill>
      </dgm:spPr>
      <dgm:t>
        <a:bodyPr/>
        <a:lstStyle/>
        <a:p>
          <a:r>
            <a:rPr lang="en-GB" sz="1600" b="1">
              <a:latin typeface="Arial" panose="020B0604020202020204" pitchFamily="34" charset="0"/>
              <a:cs typeface="Arial" panose="020B0604020202020204" pitchFamily="34" charset="0"/>
            </a:rPr>
            <a:t>Subsidiaries</a:t>
          </a:r>
        </a:p>
      </dgm:t>
    </dgm:pt>
    <dgm:pt modelId="{9584C5AD-79C5-446C-91E5-F3254FCAF081}" type="parTrans" cxnId="{E297B921-7C67-4069-8FBB-498BAB48D478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88152-1A9F-4B72-A73E-996AA27B588D}" type="sibTrans" cxnId="{E297B921-7C67-4069-8FBB-498BAB48D478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10D25E-A031-4EA4-A1AD-789A8FEB5ECE}">
      <dgm:prSet phldrT="[Text]" custT="1"/>
      <dgm:spPr>
        <a:solidFill>
          <a:srgbClr val="890C71"/>
        </a:solidFill>
      </dgm:spPr>
      <dgm:t>
        <a:bodyPr/>
        <a:lstStyle/>
        <a:p>
          <a:r>
            <a:rPr lang="en-GB" sz="1600" b="1">
              <a:latin typeface="Arial"/>
              <a:cs typeface="Arial"/>
            </a:rPr>
            <a:t>Committees</a:t>
          </a:r>
        </a:p>
      </dgm:t>
    </dgm:pt>
    <dgm:pt modelId="{A57F56F5-91D5-425F-B334-6EA2192DBD71}" type="parTrans" cxnId="{FF449783-BC5D-4E89-9B21-016896C34BC3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60F9FB-6CB9-40FE-B831-FED79AC0ED1E}" type="sibTrans" cxnId="{FF449783-BC5D-4E89-9B21-016896C34BC3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B898E3-ACCA-426D-B95E-D4DEA02F0435}">
      <dgm:prSet phldrT="[Text]" custT="1"/>
      <dgm:spPr>
        <a:solidFill>
          <a:srgbClr val="009483"/>
        </a:solidFill>
      </dgm:spPr>
      <dgm:t>
        <a:bodyPr/>
        <a:lstStyle/>
        <a:p>
          <a:r>
            <a:rPr lang="en-GB" sz="1600" b="1">
              <a:latin typeface="Arial" panose="020B0604020202020204" pitchFamily="34" charset="0"/>
              <a:cs typeface="Arial" panose="020B0604020202020204" pitchFamily="34" charset="0"/>
            </a:rPr>
            <a:t>Asset Investment Committee</a:t>
          </a:r>
        </a:p>
      </dgm:t>
    </dgm:pt>
    <dgm:pt modelId="{042ACD75-60C7-494B-8AD0-10149FF5897C}" type="parTrans" cxnId="{374AB17D-983D-4003-9BFB-0B71AC5645C4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8DB37F-0308-410B-9C09-E061149AEAB6}" type="sibTrans" cxnId="{374AB17D-983D-4003-9BFB-0B71AC5645C4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672F1F-3BF9-44F2-91C5-056B2EFA754A}">
      <dgm:prSet phldrT="[Text]" custT="1"/>
      <dgm:spPr>
        <a:solidFill>
          <a:srgbClr val="009483"/>
        </a:solidFill>
      </dgm:spPr>
      <dgm:t>
        <a:bodyPr/>
        <a:lstStyle/>
        <a:p>
          <a:r>
            <a:rPr lang="en-GB" sz="1600" b="1">
              <a:latin typeface="Arial" panose="020B0604020202020204" pitchFamily="34" charset="0"/>
              <a:cs typeface="Arial" panose="020B0604020202020204" pitchFamily="34" charset="0"/>
            </a:rPr>
            <a:t>People committee</a:t>
          </a:r>
        </a:p>
      </dgm:t>
    </dgm:pt>
    <dgm:pt modelId="{159B19C2-3597-40AF-90F8-8CC74D0DE93C}" type="parTrans" cxnId="{BD13C0D3-1764-4262-B119-9DE76323451B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52735-093C-4FA1-9DF9-A227714F7A50}" type="sibTrans" cxnId="{BD13C0D3-1764-4262-B119-9DE76323451B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CF131F-7303-4039-B768-411DEA7E7BCB}">
      <dgm:prSet phldrT="[Text]" custT="1"/>
      <dgm:spPr>
        <a:solidFill>
          <a:srgbClr val="009483"/>
        </a:solidFill>
      </dgm:spPr>
      <dgm:t>
        <a:bodyPr/>
        <a:lstStyle/>
        <a:p>
          <a:r>
            <a:rPr lang="en-GB" sz="1600" b="1">
              <a:latin typeface="Arial"/>
              <a:cs typeface="Arial"/>
            </a:rPr>
            <a:t>Audit and Risk Committee</a:t>
          </a:r>
        </a:p>
      </dgm:t>
    </dgm:pt>
    <dgm:pt modelId="{BEF35BE6-AA43-4D61-9655-F0AEC2A87F46}" type="parTrans" cxnId="{64A2C9DD-0E74-4C0D-AE55-53171F9CD34D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1A8B4F-B336-44E9-BC67-1BFEB309FFBB}" type="sibTrans" cxnId="{64A2C9DD-0E74-4C0D-AE55-53171F9CD34D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6D1AD2-663E-4B44-90CF-DA7CC28A133D}">
      <dgm:prSet phldrT="[Text]" custT="1"/>
      <dgm:spPr>
        <a:solidFill>
          <a:srgbClr val="009483"/>
        </a:solidFill>
      </dgm:spPr>
      <dgm:t>
        <a:bodyPr/>
        <a:lstStyle/>
        <a:p>
          <a:r>
            <a:rPr lang="en-GB" sz="1600" b="1">
              <a:latin typeface="Arial"/>
              <a:cs typeface="Arial"/>
            </a:rPr>
            <a:t>Treasury Committee</a:t>
          </a:r>
        </a:p>
      </dgm:t>
    </dgm:pt>
    <dgm:pt modelId="{744580C6-550C-4979-A044-B60993705C6C}" type="parTrans" cxnId="{70F48D1F-A0C2-48F1-8B28-BA4AA46265D2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756B17-395B-4993-A31F-446DE691D9E4}" type="sibTrans" cxnId="{70F48D1F-A0C2-48F1-8B28-BA4AA46265D2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8E70AB-3DB3-4927-B651-72A8A7C65BE0}">
      <dgm:prSet phldrT="[Text]" custT="1"/>
      <dgm:spPr>
        <a:solidFill>
          <a:srgbClr val="009483"/>
        </a:solidFill>
      </dgm:spPr>
      <dgm:t>
        <a:bodyPr/>
        <a:lstStyle/>
        <a:p>
          <a:r>
            <a:rPr lang="en-GB" sz="1600" b="1">
              <a:latin typeface="Arial" panose="020B0604020202020204" pitchFamily="34" charset="0"/>
              <a:cs typeface="Arial" panose="020B0604020202020204" pitchFamily="34" charset="0"/>
            </a:rPr>
            <a:t>Customer Experience Committee</a:t>
          </a:r>
        </a:p>
      </dgm:t>
    </dgm:pt>
    <dgm:pt modelId="{2B35DA4B-FCAB-4C1C-912C-1762603A106B}" type="parTrans" cxnId="{14A5BA07-3989-4F08-B534-13079C7AF959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A9FE45-7206-4251-A7FB-D578ADC14B16}" type="sibTrans" cxnId="{14A5BA07-3989-4F08-B534-13079C7AF959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F44089-40E5-4B6C-AC33-FDBF6868438D}">
      <dgm:prSet phldrT="[Text]" custT="1"/>
      <dgm:spPr>
        <a:solidFill>
          <a:srgbClr val="890C71"/>
        </a:solidFill>
      </dgm:spPr>
      <dgm:t>
        <a:bodyPr/>
        <a:lstStyle/>
        <a:p>
          <a:r>
            <a:rPr lang="en-GB" sz="1600" b="1">
              <a:latin typeface="Arial" panose="020B0604020202020204" pitchFamily="34" charset="0"/>
              <a:cs typeface="Arial" panose="020B0604020202020204" pitchFamily="34" charset="0"/>
            </a:rPr>
            <a:t>Executive Team</a:t>
          </a:r>
        </a:p>
      </dgm:t>
    </dgm:pt>
    <dgm:pt modelId="{3C3B4596-38BE-43BA-9C9E-084524EB21EE}" type="parTrans" cxnId="{21CA0031-6707-4E68-99F6-269332E14BB2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317AB7-9773-46FD-A3B7-B2B22E25B45C}" type="sibTrans" cxnId="{21CA0031-6707-4E68-99F6-269332E14BB2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983A88-D85A-4C0E-B5AA-68D2F125D9B3}">
      <dgm:prSet phldrT="[Text]" custT="1"/>
      <dgm:spPr>
        <a:solidFill>
          <a:srgbClr val="0077C0"/>
        </a:solidFill>
      </dgm:spPr>
      <dgm:t>
        <a:bodyPr/>
        <a:lstStyle/>
        <a:p>
          <a:r>
            <a:rPr lang="en-GB" sz="1600" b="1">
              <a:latin typeface="Arial" panose="020B0604020202020204" pitchFamily="34" charset="0"/>
              <a:cs typeface="Arial" panose="020B0604020202020204" pitchFamily="34" charset="0"/>
            </a:rPr>
            <a:t>Shared Services for Housing</a:t>
          </a:r>
        </a:p>
      </dgm:t>
    </dgm:pt>
    <dgm:pt modelId="{2E4E57F8-F310-4787-A405-F9BCB4C00C9A}" type="parTrans" cxnId="{434E6B67-55C9-45FB-842F-2BA816102F22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87E0D4-5D20-4994-81CA-4E35F36DBCC1}" type="sibTrans" cxnId="{434E6B67-55C9-45FB-842F-2BA816102F22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5798A4-205C-4250-BB4F-DC45D09BDD5F}">
      <dgm:prSet phldrT="[Text]" custT="1"/>
      <dgm:spPr>
        <a:solidFill>
          <a:srgbClr val="0077C0"/>
        </a:solidFill>
      </dgm:spPr>
      <dgm:t>
        <a:bodyPr/>
        <a:lstStyle/>
        <a:p>
          <a:r>
            <a:rPr lang="en-GB" sz="1600" b="1">
              <a:latin typeface="Arial"/>
              <a:cs typeface="Arial"/>
            </a:rPr>
            <a:t>Delta</a:t>
          </a:r>
        </a:p>
      </dgm:t>
    </dgm:pt>
    <dgm:pt modelId="{ED8196AE-AFCC-42D6-936F-9BF79D3C2A89}" type="parTrans" cxnId="{5A9C5272-DA0D-4885-9E4A-4926C47E3DA9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9941D8-825A-4FBF-B95F-1AE1E2649C3C}" type="sibTrans" cxnId="{5A9C5272-DA0D-4885-9E4A-4926C47E3DA9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930658-42BD-4BE2-A2DE-4A59150DA2E7}">
      <dgm:prSet phldrT="[Text]" custT="1"/>
      <dgm:spPr>
        <a:solidFill>
          <a:srgbClr val="0077C0"/>
        </a:solidFill>
      </dgm:spPr>
      <dgm:t>
        <a:bodyPr/>
        <a:lstStyle/>
        <a:p>
          <a:r>
            <a:rPr lang="en-GB" sz="1600" b="1">
              <a:latin typeface="Arial"/>
              <a:cs typeface="Arial"/>
            </a:rPr>
            <a:t>Unitworthy</a:t>
          </a:r>
        </a:p>
      </dgm:t>
    </dgm:pt>
    <dgm:pt modelId="{E5FEAA6B-8D0D-44C9-BE97-1C2DC773A264}" type="parTrans" cxnId="{CD682A36-A3C5-4B9C-8075-F2365E9D61FA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3AF285-4D14-45B4-8F58-C7359886E140}" type="sibTrans" cxnId="{CD682A36-A3C5-4B9C-8075-F2365E9D61FA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41FC7D-263F-4BBD-8ADE-B0CAF44537E2}">
      <dgm:prSet phldrT="[Text]" custT="1"/>
      <dgm:spPr>
        <a:solidFill>
          <a:srgbClr val="0077C0"/>
        </a:solidFill>
      </dgm:spPr>
      <dgm:t>
        <a:bodyPr/>
        <a:lstStyle/>
        <a:p>
          <a:r>
            <a:rPr lang="en-GB" sz="1600" b="1">
              <a:latin typeface="Arial" panose="020B0604020202020204" pitchFamily="34" charset="0"/>
              <a:cs typeface="Arial" panose="020B0604020202020204" pitchFamily="34" charset="0"/>
            </a:rPr>
            <a:t>Ravensbourne</a:t>
          </a:r>
        </a:p>
      </dgm:t>
    </dgm:pt>
    <dgm:pt modelId="{A278EE62-B8FB-4E17-8E29-BA32C0EBD1DD}" type="parTrans" cxnId="{8B549482-CC5E-42B5-9236-6465C0D44388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4978C3-2CF4-4155-9B81-A9D6E50D711B}" type="sibTrans" cxnId="{8B549482-CC5E-42B5-9236-6465C0D44388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E24330-75AF-44B4-B6BB-5BD4670C66A2}">
      <dgm:prSet phldrT="[Text]" phldr="0" custT="1"/>
      <dgm:spPr>
        <a:solidFill>
          <a:srgbClr val="F7941E"/>
        </a:solidFill>
      </dgm:spPr>
      <dgm:t>
        <a:bodyPr/>
        <a:lstStyle/>
        <a:p>
          <a:r>
            <a:rPr lang="en-US" sz="1600" b="1">
              <a:latin typeface="Arial" panose="020B0604020202020204" pitchFamily="34" charset="0"/>
              <a:cs typeface="Arial" panose="020B0604020202020204" pitchFamily="34" charset="0"/>
            </a:rPr>
            <a:t>Customer Change and Improvement Panel</a:t>
          </a:r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CEF1A3-D8A8-453F-AB9F-0D70E34446D2}" type="parTrans" cxnId="{07829ED1-27C9-4375-8A2E-82F435271844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C0DA9A-D221-4D2B-8546-6C8C9F99340D}" type="sibTrans" cxnId="{07829ED1-27C9-4375-8A2E-82F435271844}">
      <dgm:prSet/>
      <dgm:spPr/>
      <dgm:t>
        <a:bodyPr/>
        <a:lstStyle/>
        <a:p>
          <a:endParaRPr lang="en-GB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216C7F-B47E-454D-87A8-F47CC89D443D}" type="pres">
      <dgm:prSet presAssocID="{D0A31C99-5713-49DA-8EE4-7F08F8AAB46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27171EB-3B5B-45C1-B232-A9E813A9444D}" type="pres">
      <dgm:prSet presAssocID="{D31FF076-67B2-4E81-84B9-B765A944DC1B}" presName="hierRoot1" presStyleCnt="0">
        <dgm:presLayoutVars>
          <dgm:hierBranch val="init"/>
        </dgm:presLayoutVars>
      </dgm:prSet>
      <dgm:spPr/>
    </dgm:pt>
    <dgm:pt modelId="{27A4B67E-D9AE-4284-B8DD-79D3E84DA193}" type="pres">
      <dgm:prSet presAssocID="{D31FF076-67B2-4E81-84B9-B765A944DC1B}" presName="rootComposite1" presStyleCnt="0"/>
      <dgm:spPr/>
    </dgm:pt>
    <dgm:pt modelId="{190A652D-A4AE-4AF4-AEC5-79136B806880}" type="pres">
      <dgm:prSet presAssocID="{D31FF076-67B2-4E81-84B9-B765A944DC1B}" presName="rootText1" presStyleLbl="node0" presStyleIdx="0" presStyleCnt="1" custScaleX="702756">
        <dgm:presLayoutVars>
          <dgm:chPref val="3"/>
        </dgm:presLayoutVars>
      </dgm:prSet>
      <dgm:spPr/>
    </dgm:pt>
    <dgm:pt modelId="{05949F42-DC35-4D54-8BFB-3C9BB93BDA37}" type="pres">
      <dgm:prSet presAssocID="{D31FF076-67B2-4E81-84B9-B765A944DC1B}" presName="rootConnector1" presStyleLbl="node1" presStyleIdx="0" presStyleCnt="0"/>
      <dgm:spPr/>
    </dgm:pt>
    <dgm:pt modelId="{75E48A00-AAEA-412F-B002-210C39653ECE}" type="pres">
      <dgm:prSet presAssocID="{D31FF076-67B2-4E81-84B9-B765A944DC1B}" presName="hierChild2" presStyleCnt="0"/>
      <dgm:spPr/>
    </dgm:pt>
    <dgm:pt modelId="{04568F81-528E-4031-9146-B9B82DD93C9D}" type="pres">
      <dgm:prSet presAssocID="{9584C5AD-79C5-446C-91E5-F3254FCAF081}" presName="Name37" presStyleLbl="parChTrans1D2" presStyleIdx="0" presStyleCnt="3"/>
      <dgm:spPr/>
    </dgm:pt>
    <dgm:pt modelId="{4B71A5C9-DD18-4CEC-9BC5-AB67D33A37B7}" type="pres">
      <dgm:prSet presAssocID="{B8C2705E-E396-4E18-A470-5834B34C4ACE}" presName="hierRoot2" presStyleCnt="0">
        <dgm:presLayoutVars>
          <dgm:hierBranch val="init"/>
        </dgm:presLayoutVars>
      </dgm:prSet>
      <dgm:spPr/>
    </dgm:pt>
    <dgm:pt modelId="{98DD0701-22CD-4125-87D1-F0FD09DD530D}" type="pres">
      <dgm:prSet presAssocID="{B8C2705E-E396-4E18-A470-5834B34C4ACE}" presName="rootComposite" presStyleCnt="0"/>
      <dgm:spPr/>
    </dgm:pt>
    <dgm:pt modelId="{0124F46A-935D-49F3-BA60-979B61D62CD4}" type="pres">
      <dgm:prSet presAssocID="{B8C2705E-E396-4E18-A470-5834B34C4ACE}" presName="rootText" presStyleLbl="node2" presStyleIdx="0" presStyleCnt="3" custScaleX="159826">
        <dgm:presLayoutVars>
          <dgm:chPref val="3"/>
        </dgm:presLayoutVars>
      </dgm:prSet>
      <dgm:spPr/>
    </dgm:pt>
    <dgm:pt modelId="{99BECEDF-1303-40F5-A135-547CC756C212}" type="pres">
      <dgm:prSet presAssocID="{B8C2705E-E396-4E18-A470-5834B34C4ACE}" presName="rootConnector" presStyleLbl="node2" presStyleIdx="0" presStyleCnt="3"/>
      <dgm:spPr/>
    </dgm:pt>
    <dgm:pt modelId="{973E909C-8633-4A81-855F-856EC477A934}" type="pres">
      <dgm:prSet presAssocID="{B8C2705E-E396-4E18-A470-5834B34C4ACE}" presName="hierChild4" presStyleCnt="0"/>
      <dgm:spPr/>
    </dgm:pt>
    <dgm:pt modelId="{219CC4FD-0FE9-43E1-BEF6-A77573AFBA14}" type="pres">
      <dgm:prSet presAssocID="{2E4E57F8-F310-4787-A405-F9BCB4C00C9A}" presName="Name37" presStyleLbl="parChTrans1D3" presStyleIdx="0" presStyleCnt="9"/>
      <dgm:spPr/>
    </dgm:pt>
    <dgm:pt modelId="{6FB36607-9F58-42F9-9F2A-B0A41B4FEBEA}" type="pres">
      <dgm:prSet presAssocID="{C6983A88-D85A-4C0E-B5AA-68D2F125D9B3}" presName="hierRoot2" presStyleCnt="0">
        <dgm:presLayoutVars>
          <dgm:hierBranch val="init"/>
        </dgm:presLayoutVars>
      </dgm:prSet>
      <dgm:spPr/>
    </dgm:pt>
    <dgm:pt modelId="{1EA0F045-8101-4AF8-A496-159D206A551E}" type="pres">
      <dgm:prSet presAssocID="{C6983A88-D85A-4C0E-B5AA-68D2F125D9B3}" presName="rootComposite" presStyleCnt="0"/>
      <dgm:spPr/>
    </dgm:pt>
    <dgm:pt modelId="{DA05E862-F658-4913-8EC8-FF619D764364}" type="pres">
      <dgm:prSet presAssocID="{C6983A88-D85A-4C0E-B5AA-68D2F125D9B3}" presName="rootText" presStyleLbl="node3" presStyleIdx="0" presStyleCnt="9" custScaleX="133652">
        <dgm:presLayoutVars>
          <dgm:chPref val="3"/>
        </dgm:presLayoutVars>
      </dgm:prSet>
      <dgm:spPr/>
    </dgm:pt>
    <dgm:pt modelId="{1EBD9A57-1FBD-40F2-95B5-0F86362E9B86}" type="pres">
      <dgm:prSet presAssocID="{C6983A88-D85A-4C0E-B5AA-68D2F125D9B3}" presName="rootConnector" presStyleLbl="node3" presStyleIdx="0" presStyleCnt="9"/>
      <dgm:spPr/>
    </dgm:pt>
    <dgm:pt modelId="{BDA29A76-B03D-4B78-81C7-7F81CAC498A9}" type="pres">
      <dgm:prSet presAssocID="{C6983A88-D85A-4C0E-B5AA-68D2F125D9B3}" presName="hierChild4" presStyleCnt="0"/>
      <dgm:spPr/>
    </dgm:pt>
    <dgm:pt modelId="{29BC67D8-901B-4601-B40D-4C338C042062}" type="pres">
      <dgm:prSet presAssocID="{C6983A88-D85A-4C0E-B5AA-68D2F125D9B3}" presName="hierChild5" presStyleCnt="0"/>
      <dgm:spPr/>
    </dgm:pt>
    <dgm:pt modelId="{0F132C3F-435D-4736-827A-F890026A7437}" type="pres">
      <dgm:prSet presAssocID="{ED8196AE-AFCC-42D6-936F-9BF79D3C2A89}" presName="Name37" presStyleLbl="parChTrans1D3" presStyleIdx="1" presStyleCnt="9"/>
      <dgm:spPr/>
    </dgm:pt>
    <dgm:pt modelId="{5492B6FB-CF37-40D3-A74F-D4EFE0318245}" type="pres">
      <dgm:prSet presAssocID="{655798A4-205C-4250-BB4F-DC45D09BDD5F}" presName="hierRoot2" presStyleCnt="0">
        <dgm:presLayoutVars>
          <dgm:hierBranch val="init"/>
        </dgm:presLayoutVars>
      </dgm:prSet>
      <dgm:spPr/>
    </dgm:pt>
    <dgm:pt modelId="{CF0DFE85-68AF-42D8-A66A-012E995CABA7}" type="pres">
      <dgm:prSet presAssocID="{655798A4-205C-4250-BB4F-DC45D09BDD5F}" presName="rootComposite" presStyleCnt="0"/>
      <dgm:spPr/>
    </dgm:pt>
    <dgm:pt modelId="{0527E044-24B8-431E-9162-ABCBF5CBB647}" type="pres">
      <dgm:prSet presAssocID="{655798A4-205C-4250-BB4F-DC45D09BDD5F}" presName="rootText" presStyleLbl="node3" presStyleIdx="1" presStyleCnt="9" custScaleX="129584" custScaleY="90123">
        <dgm:presLayoutVars>
          <dgm:chPref val="3"/>
        </dgm:presLayoutVars>
      </dgm:prSet>
      <dgm:spPr/>
    </dgm:pt>
    <dgm:pt modelId="{68609C9B-DF51-48D7-BF47-8BF6235B0234}" type="pres">
      <dgm:prSet presAssocID="{655798A4-205C-4250-BB4F-DC45D09BDD5F}" presName="rootConnector" presStyleLbl="node3" presStyleIdx="1" presStyleCnt="9"/>
      <dgm:spPr/>
    </dgm:pt>
    <dgm:pt modelId="{61FF79D5-EB14-4AC4-809C-B6BFBAA9D7CA}" type="pres">
      <dgm:prSet presAssocID="{655798A4-205C-4250-BB4F-DC45D09BDD5F}" presName="hierChild4" presStyleCnt="0"/>
      <dgm:spPr/>
    </dgm:pt>
    <dgm:pt modelId="{B526C1D8-1B1A-4734-B19A-56160E88CEE4}" type="pres">
      <dgm:prSet presAssocID="{655798A4-205C-4250-BB4F-DC45D09BDD5F}" presName="hierChild5" presStyleCnt="0"/>
      <dgm:spPr/>
    </dgm:pt>
    <dgm:pt modelId="{3622CBF3-C518-49E5-B3AD-129B8B269090}" type="pres">
      <dgm:prSet presAssocID="{E5FEAA6B-8D0D-44C9-BE97-1C2DC773A264}" presName="Name37" presStyleLbl="parChTrans1D3" presStyleIdx="2" presStyleCnt="9"/>
      <dgm:spPr/>
    </dgm:pt>
    <dgm:pt modelId="{37B6EC78-CA23-45CF-B96D-CC3C519FC879}" type="pres">
      <dgm:prSet presAssocID="{FF930658-42BD-4BE2-A2DE-4A59150DA2E7}" presName="hierRoot2" presStyleCnt="0">
        <dgm:presLayoutVars>
          <dgm:hierBranch val="init"/>
        </dgm:presLayoutVars>
      </dgm:prSet>
      <dgm:spPr/>
    </dgm:pt>
    <dgm:pt modelId="{D72A2A82-30A4-42DE-AB1A-513085E17980}" type="pres">
      <dgm:prSet presAssocID="{FF930658-42BD-4BE2-A2DE-4A59150DA2E7}" presName="rootComposite" presStyleCnt="0"/>
      <dgm:spPr/>
    </dgm:pt>
    <dgm:pt modelId="{30B04F31-3DAE-451D-A4C2-75F06ABB74AE}" type="pres">
      <dgm:prSet presAssocID="{FF930658-42BD-4BE2-A2DE-4A59150DA2E7}" presName="rootText" presStyleLbl="node3" presStyleIdx="2" presStyleCnt="9" custScaleX="135444">
        <dgm:presLayoutVars>
          <dgm:chPref val="3"/>
        </dgm:presLayoutVars>
      </dgm:prSet>
      <dgm:spPr/>
    </dgm:pt>
    <dgm:pt modelId="{820AD143-BABA-47B2-AEC2-66114D058C20}" type="pres">
      <dgm:prSet presAssocID="{FF930658-42BD-4BE2-A2DE-4A59150DA2E7}" presName="rootConnector" presStyleLbl="node3" presStyleIdx="2" presStyleCnt="9"/>
      <dgm:spPr/>
    </dgm:pt>
    <dgm:pt modelId="{B856DE05-4462-4C96-989E-F5DB366E3D2E}" type="pres">
      <dgm:prSet presAssocID="{FF930658-42BD-4BE2-A2DE-4A59150DA2E7}" presName="hierChild4" presStyleCnt="0"/>
      <dgm:spPr/>
    </dgm:pt>
    <dgm:pt modelId="{D434A1D9-9861-4345-A450-F25024A111B5}" type="pres">
      <dgm:prSet presAssocID="{FF930658-42BD-4BE2-A2DE-4A59150DA2E7}" presName="hierChild5" presStyleCnt="0"/>
      <dgm:spPr/>
    </dgm:pt>
    <dgm:pt modelId="{6C8742A3-8E49-44A8-924A-BE792B461B7B}" type="pres">
      <dgm:prSet presAssocID="{A278EE62-B8FB-4E17-8E29-BA32C0EBD1DD}" presName="Name37" presStyleLbl="parChTrans1D3" presStyleIdx="3" presStyleCnt="9"/>
      <dgm:spPr/>
    </dgm:pt>
    <dgm:pt modelId="{33CC978C-271C-407E-8B1A-94001866C18A}" type="pres">
      <dgm:prSet presAssocID="{6B41FC7D-263F-4BBD-8ADE-B0CAF44537E2}" presName="hierRoot2" presStyleCnt="0">
        <dgm:presLayoutVars>
          <dgm:hierBranch val="init"/>
        </dgm:presLayoutVars>
      </dgm:prSet>
      <dgm:spPr/>
    </dgm:pt>
    <dgm:pt modelId="{AFC1CC93-6FF4-41E1-8666-49FB34CDC14C}" type="pres">
      <dgm:prSet presAssocID="{6B41FC7D-263F-4BBD-8ADE-B0CAF44537E2}" presName="rootComposite" presStyleCnt="0"/>
      <dgm:spPr/>
    </dgm:pt>
    <dgm:pt modelId="{9B8E9A29-6874-47AF-AE06-B05A75FCFF76}" type="pres">
      <dgm:prSet presAssocID="{6B41FC7D-263F-4BBD-8ADE-B0CAF44537E2}" presName="rootText" presStyleLbl="node3" presStyleIdx="3" presStyleCnt="9" custScaleX="135928">
        <dgm:presLayoutVars>
          <dgm:chPref val="3"/>
        </dgm:presLayoutVars>
      </dgm:prSet>
      <dgm:spPr/>
    </dgm:pt>
    <dgm:pt modelId="{D931669D-71AD-49F7-A41B-79968CC45C02}" type="pres">
      <dgm:prSet presAssocID="{6B41FC7D-263F-4BBD-8ADE-B0CAF44537E2}" presName="rootConnector" presStyleLbl="node3" presStyleIdx="3" presStyleCnt="9"/>
      <dgm:spPr/>
    </dgm:pt>
    <dgm:pt modelId="{46CB98A8-6967-4120-BB3E-2C4BE94F3D00}" type="pres">
      <dgm:prSet presAssocID="{6B41FC7D-263F-4BBD-8ADE-B0CAF44537E2}" presName="hierChild4" presStyleCnt="0"/>
      <dgm:spPr/>
    </dgm:pt>
    <dgm:pt modelId="{EF41A2EC-BD75-48F4-8448-6C776FCEF203}" type="pres">
      <dgm:prSet presAssocID="{6B41FC7D-263F-4BBD-8ADE-B0CAF44537E2}" presName="hierChild5" presStyleCnt="0"/>
      <dgm:spPr/>
    </dgm:pt>
    <dgm:pt modelId="{22D3C663-5F2C-4678-B82B-E4AE444B83AE}" type="pres">
      <dgm:prSet presAssocID="{B8C2705E-E396-4E18-A470-5834B34C4ACE}" presName="hierChild5" presStyleCnt="0"/>
      <dgm:spPr/>
    </dgm:pt>
    <dgm:pt modelId="{443345D4-FFBB-4207-800D-5F16E8E118CF}" type="pres">
      <dgm:prSet presAssocID="{A57F56F5-91D5-425F-B334-6EA2192DBD71}" presName="Name37" presStyleLbl="parChTrans1D2" presStyleIdx="1" presStyleCnt="3"/>
      <dgm:spPr/>
    </dgm:pt>
    <dgm:pt modelId="{D54CB0E1-F45E-4430-B6D5-6B79452EC599}" type="pres">
      <dgm:prSet presAssocID="{D510D25E-A031-4EA4-A1AD-789A8FEB5ECE}" presName="hierRoot2" presStyleCnt="0">
        <dgm:presLayoutVars>
          <dgm:hierBranch val="init"/>
        </dgm:presLayoutVars>
      </dgm:prSet>
      <dgm:spPr/>
    </dgm:pt>
    <dgm:pt modelId="{B9E362E8-B7D3-44FF-B206-AFB18F8157F7}" type="pres">
      <dgm:prSet presAssocID="{D510D25E-A031-4EA4-A1AD-789A8FEB5ECE}" presName="rootComposite" presStyleCnt="0"/>
      <dgm:spPr/>
    </dgm:pt>
    <dgm:pt modelId="{328FDC25-CFE1-4356-B9E7-CEBBA3F6AC09}" type="pres">
      <dgm:prSet presAssocID="{D510D25E-A031-4EA4-A1AD-789A8FEB5ECE}" presName="rootText" presStyleLbl="node2" presStyleIdx="1" presStyleCnt="3" custScaleX="421463">
        <dgm:presLayoutVars>
          <dgm:chPref val="3"/>
        </dgm:presLayoutVars>
      </dgm:prSet>
      <dgm:spPr/>
    </dgm:pt>
    <dgm:pt modelId="{8416083D-DBD9-4E9E-B89F-2C4EB0A17ACB}" type="pres">
      <dgm:prSet presAssocID="{D510D25E-A031-4EA4-A1AD-789A8FEB5ECE}" presName="rootConnector" presStyleLbl="node2" presStyleIdx="1" presStyleCnt="3"/>
      <dgm:spPr/>
    </dgm:pt>
    <dgm:pt modelId="{CDC34A14-33E2-469C-9862-C48AEBA8F9A5}" type="pres">
      <dgm:prSet presAssocID="{D510D25E-A031-4EA4-A1AD-789A8FEB5ECE}" presName="hierChild4" presStyleCnt="0"/>
      <dgm:spPr/>
    </dgm:pt>
    <dgm:pt modelId="{E366804F-DDF6-43F5-BEB2-8F6B738C350E}" type="pres">
      <dgm:prSet presAssocID="{042ACD75-60C7-494B-8AD0-10149FF5897C}" presName="Name37" presStyleLbl="parChTrans1D3" presStyleIdx="4" presStyleCnt="9"/>
      <dgm:spPr/>
    </dgm:pt>
    <dgm:pt modelId="{6997D89B-4A05-445B-A84D-F81D578CE7FE}" type="pres">
      <dgm:prSet presAssocID="{1FB898E3-ACCA-426D-B95E-D4DEA02F0435}" presName="hierRoot2" presStyleCnt="0">
        <dgm:presLayoutVars>
          <dgm:hierBranch val="init"/>
        </dgm:presLayoutVars>
      </dgm:prSet>
      <dgm:spPr/>
    </dgm:pt>
    <dgm:pt modelId="{0B91C3DF-7D4E-44E9-BEE2-1220A35CA5EA}" type="pres">
      <dgm:prSet presAssocID="{1FB898E3-ACCA-426D-B95E-D4DEA02F0435}" presName="rootComposite" presStyleCnt="0"/>
      <dgm:spPr/>
    </dgm:pt>
    <dgm:pt modelId="{F50ADADF-330A-412F-BBFD-EA7D3F38E25F}" type="pres">
      <dgm:prSet presAssocID="{1FB898E3-ACCA-426D-B95E-D4DEA02F0435}" presName="rootText" presStyleLbl="node3" presStyleIdx="4" presStyleCnt="9">
        <dgm:presLayoutVars>
          <dgm:chPref val="3"/>
        </dgm:presLayoutVars>
      </dgm:prSet>
      <dgm:spPr/>
    </dgm:pt>
    <dgm:pt modelId="{D415FE7A-0735-4235-A08B-BE12DDAF0B94}" type="pres">
      <dgm:prSet presAssocID="{1FB898E3-ACCA-426D-B95E-D4DEA02F0435}" presName="rootConnector" presStyleLbl="node3" presStyleIdx="4" presStyleCnt="9"/>
      <dgm:spPr/>
    </dgm:pt>
    <dgm:pt modelId="{16BBDCF3-0423-4DEE-B889-B2FF943AE761}" type="pres">
      <dgm:prSet presAssocID="{1FB898E3-ACCA-426D-B95E-D4DEA02F0435}" presName="hierChild4" presStyleCnt="0"/>
      <dgm:spPr/>
    </dgm:pt>
    <dgm:pt modelId="{B56716D9-09F4-46B9-B9D5-10A443506497}" type="pres">
      <dgm:prSet presAssocID="{1FB898E3-ACCA-426D-B95E-D4DEA02F0435}" presName="hierChild5" presStyleCnt="0"/>
      <dgm:spPr/>
    </dgm:pt>
    <dgm:pt modelId="{6FDBC88D-1BCC-4562-8100-E45F015AD2F4}" type="pres">
      <dgm:prSet presAssocID="{159B19C2-3597-40AF-90F8-8CC74D0DE93C}" presName="Name37" presStyleLbl="parChTrans1D3" presStyleIdx="5" presStyleCnt="9"/>
      <dgm:spPr/>
    </dgm:pt>
    <dgm:pt modelId="{E2BF6EA6-7C3C-4C8B-AEC2-9D335078F404}" type="pres">
      <dgm:prSet presAssocID="{3C672F1F-3BF9-44F2-91C5-056B2EFA754A}" presName="hierRoot2" presStyleCnt="0">
        <dgm:presLayoutVars>
          <dgm:hierBranch val="init"/>
        </dgm:presLayoutVars>
      </dgm:prSet>
      <dgm:spPr/>
    </dgm:pt>
    <dgm:pt modelId="{E5B577CA-7963-42BA-8901-5AB7022F52E1}" type="pres">
      <dgm:prSet presAssocID="{3C672F1F-3BF9-44F2-91C5-056B2EFA754A}" presName="rootComposite" presStyleCnt="0"/>
      <dgm:spPr/>
    </dgm:pt>
    <dgm:pt modelId="{343B3D6D-9E84-42AA-9E24-9F5B6D8227B9}" type="pres">
      <dgm:prSet presAssocID="{3C672F1F-3BF9-44F2-91C5-056B2EFA754A}" presName="rootText" presStyleLbl="node3" presStyleIdx="5" presStyleCnt="9">
        <dgm:presLayoutVars>
          <dgm:chPref val="3"/>
        </dgm:presLayoutVars>
      </dgm:prSet>
      <dgm:spPr/>
    </dgm:pt>
    <dgm:pt modelId="{E5A389D7-0A6A-4E59-A24A-6D3677398270}" type="pres">
      <dgm:prSet presAssocID="{3C672F1F-3BF9-44F2-91C5-056B2EFA754A}" presName="rootConnector" presStyleLbl="node3" presStyleIdx="5" presStyleCnt="9"/>
      <dgm:spPr/>
    </dgm:pt>
    <dgm:pt modelId="{63946F97-82FD-4BF0-878E-4884432F0B51}" type="pres">
      <dgm:prSet presAssocID="{3C672F1F-3BF9-44F2-91C5-056B2EFA754A}" presName="hierChild4" presStyleCnt="0"/>
      <dgm:spPr/>
    </dgm:pt>
    <dgm:pt modelId="{B9F89215-EB01-4CDC-B6DE-5B55A9C5760F}" type="pres">
      <dgm:prSet presAssocID="{3C672F1F-3BF9-44F2-91C5-056B2EFA754A}" presName="hierChild5" presStyleCnt="0"/>
      <dgm:spPr/>
    </dgm:pt>
    <dgm:pt modelId="{2D7EBCB2-E8A3-4A62-9130-15273EC3ADB3}" type="pres">
      <dgm:prSet presAssocID="{BEF35BE6-AA43-4D61-9655-F0AEC2A87F46}" presName="Name37" presStyleLbl="parChTrans1D3" presStyleIdx="6" presStyleCnt="9"/>
      <dgm:spPr/>
    </dgm:pt>
    <dgm:pt modelId="{D1E9D788-4E9E-405E-8FB5-09771768CDC5}" type="pres">
      <dgm:prSet presAssocID="{9ACF131F-7303-4039-B768-411DEA7E7BCB}" presName="hierRoot2" presStyleCnt="0">
        <dgm:presLayoutVars>
          <dgm:hierBranch val="init"/>
        </dgm:presLayoutVars>
      </dgm:prSet>
      <dgm:spPr/>
    </dgm:pt>
    <dgm:pt modelId="{5D273FD1-3473-49F4-8455-696390E4A251}" type="pres">
      <dgm:prSet presAssocID="{9ACF131F-7303-4039-B768-411DEA7E7BCB}" presName="rootComposite" presStyleCnt="0"/>
      <dgm:spPr/>
    </dgm:pt>
    <dgm:pt modelId="{66C917DC-2A00-4FFF-89AE-18032DB94CBF}" type="pres">
      <dgm:prSet presAssocID="{9ACF131F-7303-4039-B768-411DEA7E7BCB}" presName="rootText" presStyleLbl="node3" presStyleIdx="6" presStyleCnt="9">
        <dgm:presLayoutVars>
          <dgm:chPref val="3"/>
        </dgm:presLayoutVars>
      </dgm:prSet>
      <dgm:spPr/>
    </dgm:pt>
    <dgm:pt modelId="{F4BC7614-5F14-4EBB-9CB3-C9D24A49A57D}" type="pres">
      <dgm:prSet presAssocID="{9ACF131F-7303-4039-B768-411DEA7E7BCB}" presName="rootConnector" presStyleLbl="node3" presStyleIdx="6" presStyleCnt="9"/>
      <dgm:spPr/>
    </dgm:pt>
    <dgm:pt modelId="{6442F5C2-2C56-468E-B2C1-F32FD51E28BA}" type="pres">
      <dgm:prSet presAssocID="{9ACF131F-7303-4039-B768-411DEA7E7BCB}" presName="hierChild4" presStyleCnt="0"/>
      <dgm:spPr/>
    </dgm:pt>
    <dgm:pt modelId="{6FFC9BDF-22E3-4C48-875D-A5B92353379C}" type="pres">
      <dgm:prSet presAssocID="{9ACF131F-7303-4039-B768-411DEA7E7BCB}" presName="hierChild5" presStyleCnt="0"/>
      <dgm:spPr/>
    </dgm:pt>
    <dgm:pt modelId="{CBEC39C5-4ACA-4FFE-AE5F-5E8BD931599F}" type="pres">
      <dgm:prSet presAssocID="{744580C6-550C-4979-A044-B60993705C6C}" presName="Name37" presStyleLbl="parChTrans1D3" presStyleIdx="7" presStyleCnt="9"/>
      <dgm:spPr/>
    </dgm:pt>
    <dgm:pt modelId="{44F9044B-C0EE-4137-84BB-5446B07DFA76}" type="pres">
      <dgm:prSet presAssocID="{F36D1AD2-663E-4B44-90CF-DA7CC28A133D}" presName="hierRoot2" presStyleCnt="0">
        <dgm:presLayoutVars>
          <dgm:hierBranch val="init"/>
        </dgm:presLayoutVars>
      </dgm:prSet>
      <dgm:spPr/>
    </dgm:pt>
    <dgm:pt modelId="{22E56331-BE3F-4F31-A8AB-62C7534675A1}" type="pres">
      <dgm:prSet presAssocID="{F36D1AD2-663E-4B44-90CF-DA7CC28A133D}" presName="rootComposite" presStyleCnt="0"/>
      <dgm:spPr/>
    </dgm:pt>
    <dgm:pt modelId="{4D7E064C-094B-4400-9CB6-C05CB5C6B74A}" type="pres">
      <dgm:prSet presAssocID="{F36D1AD2-663E-4B44-90CF-DA7CC28A133D}" presName="rootText" presStyleLbl="node3" presStyleIdx="7" presStyleCnt="9">
        <dgm:presLayoutVars>
          <dgm:chPref val="3"/>
        </dgm:presLayoutVars>
      </dgm:prSet>
      <dgm:spPr/>
    </dgm:pt>
    <dgm:pt modelId="{0D235251-0F1E-4F56-A0A9-82D5C1122240}" type="pres">
      <dgm:prSet presAssocID="{F36D1AD2-663E-4B44-90CF-DA7CC28A133D}" presName="rootConnector" presStyleLbl="node3" presStyleIdx="7" presStyleCnt="9"/>
      <dgm:spPr/>
    </dgm:pt>
    <dgm:pt modelId="{B414F907-B658-4A87-8A2F-056A8D6B4888}" type="pres">
      <dgm:prSet presAssocID="{F36D1AD2-663E-4B44-90CF-DA7CC28A133D}" presName="hierChild4" presStyleCnt="0"/>
      <dgm:spPr/>
    </dgm:pt>
    <dgm:pt modelId="{C59C35D2-C105-4021-A39E-512CB2E76977}" type="pres">
      <dgm:prSet presAssocID="{F36D1AD2-663E-4B44-90CF-DA7CC28A133D}" presName="hierChild5" presStyleCnt="0"/>
      <dgm:spPr/>
    </dgm:pt>
    <dgm:pt modelId="{9EC8403A-AC10-412C-A9D7-30916AF35D78}" type="pres">
      <dgm:prSet presAssocID="{2B35DA4B-FCAB-4C1C-912C-1762603A106B}" presName="Name37" presStyleLbl="parChTrans1D3" presStyleIdx="8" presStyleCnt="9"/>
      <dgm:spPr/>
    </dgm:pt>
    <dgm:pt modelId="{805AED83-1BB1-40BD-84DC-BF1F19357943}" type="pres">
      <dgm:prSet presAssocID="{698E70AB-3DB3-4927-B651-72A8A7C65BE0}" presName="hierRoot2" presStyleCnt="0">
        <dgm:presLayoutVars>
          <dgm:hierBranch val="init"/>
        </dgm:presLayoutVars>
      </dgm:prSet>
      <dgm:spPr/>
    </dgm:pt>
    <dgm:pt modelId="{1ACF499A-B8DC-4164-BBC0-39B5F009B8B4}" type="pres">
      <dgm:prSet presAssocID="{698E70AB-3DB3-4927-B651-72A8A7C65BE0}" presName="rootComposite" presStyleCnt="0"/>
      <dgm:spPr/>
    </dgm:pt>
    <dgm:pt modelId="{329AE510-21D3-4A96-ADE0-81CA20492140}" type="pres">
      <dgm:prSet presAssocID="{698E70AB-3DB3-4927-B651-72A8A7C65BE0}" presName="rootText" presStyleLbl="node3" presStyleIdx="8" presStyleCnt="9">
        <dgm:presLayoutVars>
          <dgm:chPref val="3"/>
        </dgm:presLayoutVars>
      </dgm:prSet>
      <dgm:spPr/>
    </dgm:pt>
    <dgm:pt modelId="{54F29D25-2E3D-4BFE-8A83-FF8775C759F0}" type="pres">
      <dgm:prSet presAssocID="{698E70AB-3DB3-4927-B651-72A8A7C65BE0}" presName="rootConnector" presStyleLbl="node3" presStyleIdx="8" presStyleCnt="9"/>
      <dgm:spPr/>
    </dgm:pt>
    <dgm:pt modelId="{CFDB89D9-5C5B-4022-872B-F30539151F75}" type="pres">
      <dgm:prSet presAssocID="{698E70AB-3DB3-4927-B651-72A8A7C65BE0}" presName="hierChild4" presStyleCnt="0"/>
      <dgm:spPr/>
    </dgm:pt>
    <dgm:pt modelId="{4CDE297F-C69C-4583-AACA-E60502CD5F03}" type="pres">
      <dgm:prSet presAssocID="{56CEF1A3-D8A8-453F-AB9F-0D70E34446D2}" presName="Name37" presStyleLbl="parChTrans1D4" presStyleIdx="0" presStyleCnt="1"/>
      <dgm:spPr/>
    </dgm:pt>
    <dgm:pt modelId="{EAE1967A-75AF-418D-A337-6F1D6E797F0E}" type="pres">
      <dgm:prSet presAssocID="{A2E24330-75AF-44B4-B6BB-5BD4670C66A2}" presName="hierRoot2" presStyleCnt="0">
        <dgm:presLayoutVars>
          <dgm:hierBranch val="init"/>
        </dgm:presLayoutVars>
      </dgm:prSet>
      <dgm:spPr/>
    </dgm:pt>
    <dgm:pt modelId="{87107E92-7BDE-417E-A7E9-68303743B0B9}" type="pres">
      <dgm:prSet presAssocID="{A2E24330-75AF-44B4-B6BB-5BD4670C66A2}" presName="rootComposite" presStyleCnt="0"/>
      <dgm:spPr/>
    </dgm:pt>
    <dgm:pt modelId="{C85721E1-0B71-4ECF-9C86-87C38B55437C}" type="pres">
      <dgm:prSet presAssocID="{A2E24330-75AF-44B4-B6BB-5BD4670C66A2}" presName="rootText" presStyleLbl="node4" presStyleIdx="0" presStyleCnt="1" custScaleX="127660" custScaleY="177737" custLinFactNeighborX="4720" custLinFactNeighborY="4718">
        <dgm:presLayoutVars>
          <dgm:chPref val="3"/>
        </dgm:presLayoutVars>
      </dgm:prSet>
      <dgm:spPr/>
    </dgm:pt>
    <dgm:pt modelId="{018D6BC8-4994-40F0-8C99-C281E916101A}" type="pres">
      <dgm:prSet presAssocID="{A2E24330-75AF-44B4-B6BB-5BD4670C66A2}" presName="rootConnector" presStyleLbl="node4" presStyleIdx="0" presStyleCnt="1"/>
      <dgm:spPr/>
    </dgm:pt>
    <dgm:pt modelId="{577C4BEF-B56B-41FF-892A-94C3D05C13C1}" type="pres">
      <dgm:prSet presAssocID="{A2E24330-75AF-44B4-B6BB-5BD4670C66A2}" presName="hierChild4" presStyleCnt="0"/>
      <dgm:spPr/>
    </dgm:pt>
    <dgm:pt modelId="{32BF339A-A35E-47C2-9706-E37A4ECEC8BF}" type="pres">
      <dgm:prSet presAssocID="{A2E24330-75AF-44B4-B6BB-5BD4670C66A2}" presName="hierChild5" presStyleCnt="0"/>
      <dgm:spPr/>
    </dgm:pt>
    <dgm:pt modelId="{FE22BC48-7D9E-450E-B9C6-922A2F661F72}" type="pres">
      <dgm:prSet presAssocID="{698E70AB-3DB3-4927-B651-72A8A7C65BE0}" presName="hierChild5" presStyleCnt="0"/>
      <dgm:spPr/>
    </dgm:pt>
    <dgm:pt modelId="{1ADF3B36-3E3E-4222-A8B1-B9318E85D99A}" type="pres">
      <dgm:prSet presAssocID="{D510D25E-A031-4EA4-A1AD-789A8FEB5ECE}" presName="hierChild5" presStyleCnt="0"/>
      <dgm:spPr/>
    </dgm:pt>
    <dgm:pt modelId="{4A142892-BACB-465F-8153-51C1EE726F02}" type="pres">
      <dgm:prSet presAssocID="{3C3B4596-38BE-43BA-9C9E-084524EB21EE}" presName="Name37" presStyleLbl="parChTrans1D2" presStyleIdx="2" presStyleCnt="3"/>
      <dgm:spPr/>
    </dgm:pt>
    <dgm:pt modelId="{EB74924F-2A58-437F-BB09-337390D06C5A}" type="pres">
      <dgm:prSet presAssocID="{A5F44089-40E5-4B6C-AC33-FDBF6868438D}" presName="hierRoot2" presStyleCnt="0">
        <dgm:presLayoutVars>
          <dgm:hierBranch val="init"/>
        </dgm:presLayoutVars>
      </dgm:prSet>
      <dgm:spPr/>
    </dgm:pt>
    <dgm:pt modelId="{3C484407-897E-4E94-AD08-1E4FAD7AA5B0}" type="pres">
      <dgm:prSet presAssocID="{A5F44089-40E5-4B6C-AC33-FDBF6868438D}" presName="rootComposite" presStyleCnt="0"/>
      <dgm:spPr/>
    </dgm:pt>
    <dgm:pt modelId="{EE9BD0A2-644C-4ED4-9844-9C1BE0D1CDFF}" type="pres">
      <dgm:prSet presAssocID="{A5F44089-40E5-4B6C-AC33-FDBF6868438D}" presName="rootText" presStyleLbl="node2" presStyleIdx="2" presStyleCnt="3" custScaleX="123934">
        <dgm:presLayoutVars>
          <dgm:chPref val="3"/>
        </dgm:presLayoutVars>
      </dgm:prSet>
      <dgm:spPr/>
    </dgm:pt>
    <dgm:pt modelId="{5CC3A3BA-0B44-451E-A9D0-9323390BFE92}" type="pres">
      <dgm:prSet presAssocID="{A5F44089-40E5-4B6C-AC33-FDBF6868438D}" presName="rootConnector" presStyleLbl="node2" presStyleIdx="2" presStyleCnt="3"/>
      <dgm:spPr/>
    </dgm:pt>
    <dgm:pt modelId="{DFB00CD3-3AFA-40B9-8C61-C2E09DCE2FC5}" type="pres">
      <dgm:prSet presAssocID="{A5F44089-40E5-4B6C-AC33-FDBF6868438D}" presName="hierChild4" presStyleCnt="0"/>
      <dgm:spPr/>
    </dgm:pt>
    <dgm:pt modelId="{40E67CAC-CFC6-4933-B870-C1535DA3B45E}" type="pres">
      <dgm:prSet presAssocID="{A5F44089-40E5-4B6C-AC33-FDBF6868438D}" presName="hierChild5" presStyleCnt="0"/>
      <dgm:spPr/>
    </dgm:pt>
    <dgm:pt modelId="{16C8E48E-4234-4505-9557-7141EFC7220C}" type="pres">
      <dgm:prSet presAssocID="{D31FF076-67B2-4E81-84B9-B765A944DC1B}" presName="hierChild3" presStyleCnt="0"/>
      <dgm:spPr/>
    </dgm:pt>
  </dgm:ptLst>
  <dgm:cxnLst>
    <dgm:cxn modelId="{14A5BA07-3989-4F08-B534-13079C7AF959}" srcId="{D510D25E-A031-4EA4-A1AD-789A8FEB5ECE}" destId="{698E70AB-3DB3-4927-B651-72A8A7C65BE0}" srcOrd="4" destOrd="0" parTransId="{2B35DA4B-FCAB-4C1C-912C-1762603A106B}" sibTransId="{5AA9FE45-7206-4251-A7FB-D578ADC14B16}"/>
    <dgm:cxn modelId="{35C06B0D-9E4C-4627-A9AB-8D632130E52D}" type="presOf" srcId="{ED8196AE-AFCC-42D6-936F-9BF79D3C2A89}" destId="{0F132C3F-435D-4736-827A-F890026A7437}" srcOrd="0" destOrd="0" presId="urn:microsoft.com/office/officeart/2005/8/layout/orgChart1"/>
    <dgm:cxn modelId="{70F48D1F-A0C2-48F1-8B28-BA4AA46265D2}" srcId="{D510D25E-A031-4EA4-A1AD-789A8FEB5ECE}" destId="{F36D1AD2-663E-4B44-90CF-DA7CC28A133D}" srcOrd="3" destOrd="0" parTransId="{744580C6-550C-4979-A044-B60993705C6C}" sibTransId="{D5756B17-395B-4993-A31F-446DE691D9E4}"/>
    <dgm:cxn modelId="{E297B921-7C67-4069-8FBB-498BAB48D478}" srcId="{D31FF076-67B2-4E81-84B9-B765A944DC1B}" destId="{B8C2705E-E396-4E18-A470-5834B34C4ACE}" srcOrd="0" destOrd="0" parTransId="{9584C5AD-79C5-446C-91E5-F3254FCAF081}" sibTransId="{81888152-1A9F-4B72-A73E-996AA27B588D}"/>
    <dgm:cxn modelId="{ED9D2725-86D4-4020-AAFB-7BBC21FB7D30}" type="presOf" srcId="{3C3B4596-38BE-43BA-9C9E-084524EB21EE}" destId="{4A142892-BACB-465F-8153-51C1EE726F02}" srcOrd="0" destOrd="0" presId="urn:microsoft.com/office/officeart/2005/8/layout/orgChart1"/>
    <dgm:cxn modelId="{EBE95D25-4C38-424C-BE0D-20284543365B}" type="presOf" srcId="{D0A31C99-5713-49DA-8EE4-7F08F8AAB46C}" destId="{70216C7F-B47E-454D-87A8-F47CC89D443D}" srcOrd="0" destOrd="0" presId="urn:microsoft.com/office/officeart/2005/8/layout/orgChart1"/>
    <dgm:cxn modelId="{FA984C25-C282-4E70-B842-8086CF562A95}" type="presOf" srcId="{D510D25E-A031-4EA4-A1AD-789A8FEB5ECE}" destId="{8416083D-DBD9-4E9E-B89F-2C4EB0A17ACB}" srcOrd="1" destOrd="0" presId="urn:microsoft.com/office/officeart/2005/8/layout/orgChart1"/>
    <dgm:cxn modelId="{CB10F52B-184C-424A-AF3D-A98300B4EB1B}" type="presOf" srcId="{6B41FC7D-263F-4BBD-8ADE-B0CAF44537E2}" destId="{9B8E9A29-6874-47AF-AE06-B05A75FCFF76}" srcOrd="0" destOrd="0" presId="urn:microsoft.com/office/officeart/2005/8/layout/orgChart1"/>
    <dgm:cxn modelId="{21CA0031-6707-4E68-99F6-269332E14BB2}" srcId="{D31FF076-67B2-4E81-84B9-B765A944DC1B}" destId="{A5F44089-40E5-4B6C-AC33-FDBF6868438D}" srcOrd="2" destOrd="0" parTransId="{3C3B4596-38BE-43BA-9C9E-084524EB21EE}" sibTransId="{5F317AB7-9773-46FD-A3B7-B2B22E25B45C}"/>
    <dgm:cxn modelId="{9CADC532-0AB7-43A5-B2F7-C60C1A85A49B}" type="presOf" srcId="{A2E24330-75AF-44B4-B6BB-5BD4670C66A2}" destId="{C85721E1-0B71-4ECF-9C86-87C38B55437C}" srcOrd="0" destOrd="0" presId="urn:microsoft.com/office/officeart/2005/8/layout/orgChart1"/>
    <dgm:cxn modelId="{40993533-B30D-45D7-B40E-A1AFAC2E7A92}" type="presOf" srcId="{698E70AB-3DB3-4927-B651-72A8A7C65BE0}" destId="{329AE510-21D3-4A96-ADE0-81CA20492140}" srcOrd="0" destOrd="0" presId="urn:microsoft.com/office/officeart/2005/8/layout/orgChart1"/>
    <dgm:cxn modelId="{CD682A36-A3C5-4B9C-8075-F2365E9D61FA}" srcId="{B8C2705E-E396-4E18-A470-5834B34C4ACE}" destId="{FF930658-42BD-4BE2-A2DE-4A59150DA2E7}" srcOrd="2" destOrd="0" parTransId="{E5FEAA6B-8D0D-44C9-BE97-1C2DC773A264}" sibTransId="{A73AF285-4D14-45B4-8F58-C7359886E140}"/>
    <dgm:cxn modelId="{94132B37-D2C3-4733-B07A-B92CB2A4C0A2}" type="presOf" srcId="{B8C2705E-E396-4E18-A470-5834B34C4ACE}" destId="{99BECEDF-1303-40F5-A135-547CC756C212}" srcOrd="1" destOrd="0" presId="urn:microsoft.com/office/officeart/2005/8/layout/orgChart1"/>
    <dgm:cxn modelId="{2894A63D-BDEB-486F-92FC-E2D071724981}" type="presOf" srcId="{A5F44089-40E5-4B6C-AC33-FDBF6868438D}" destId="{EE9BD0A2-644C-4ED4-9844-9C1BE0D1CDFF}" srcOrd="0" destOrd="0" presId="urn:microsoft.com/office/officeart/2005/8/layout/orgChart1"/>
    <dgm:cxn modelId="{D4E21465-F16C-4D87-9AE4-61F518294000}" type="presOf" srcId="{C6983A88-D85A-4C0E-B5AA-68D2F125D9B3}" destId="{DA05E862-F658-4913-8EC8-FF619D764364}" srcOrd="0" destOrd="0" presId="urn:microsoft.com/office/officeart/2005/8/layout/orgChart1"/>
    <dgm:cxn modelId="{39D56866-0A6F-4987-9D26-3EFC4255773D}" type="presOf" srcId="{9ACF131F-7303-4039-B768-411DEA7E7BCB}" destId="{66C917DC-2A00-4FFF-89AE-18032DB94CBF}" srcOrd="0" destOrd="0" presId="urn:microsoft.com/office/officeart/2005/8/layout/orgChart1"/>
    <dgm:cxn modelId="{EF918F66-43A6-4C17-A126-98E3FD158127}" type="presOf" srcId="{9584C5AD-79C5-446C-91E5-F3254FCAF081}" destId="{04568F81-528E-4031-9146-B9B82DD93C9D}" srcOrd="0" destOrd="0" presId="urn:microsoft.com/office/officeart/2005/8/layout/orgChart1"/>
    <dgm:cxn modelId="{A2A4C566-945A-42F6-8B96-745728B60248}" type="presOf" srcId="{6B41FC7D-263F-4BBD-8ADE-B0CAF44537E2}" destId="{D931669D-71AD-49F7-A41B-79968CC45C02}" srcOrd="1" destOrd="0" presId="urn:microsoft.com/office/officeart/2005/8/layout/orgChart1"/>
    <dgm:cxn modelId="{434E6B67-55C9-45FB-842F-2BA816102F22}" srcId="{B8C2705E-E396-4E18-A470-5834B34C4ACE}" destId="{C6983A88-D85A-4C0E-B5AA-68D2F125D9B3}" srcOrd="0" destOrd="0" parTransId="{2E4E57F8-F310-4787-A405-F9BCB4C00C9A}" sibTransId="{AF87E0D4-5D20-4994-81CA-4E35F36DBCC1}"/>
    <dgm:cxn modelId="{F3F8334F-9FEE-482F-88B0-09F1577400F6}" type="presOf" srcId="{BEF35BE6-AA43-4D61-9655-F0AEC2A87F46}" destId="{2D7EBCB2-E8A3-4A62-9130-15273EC3ADB3}" srcOrd="0" destOrd="0" presId="urn:microsoft.com/office/officeart/2005/8/layout/orgChart1"/>
    <dgm:cxn modelId="{0AF74B4F-63DD-43E7-B949-73E38F50BD2B}" type="presOf" srcId="{D31FF076-67B2-4E81-84B9-B765A944DC1B}" destId="{190A652D-A4AE-4AF4-AEC5-79136B806880}" srcOrd="0" destOrd="0" presId="urn:microsoft.com/office/officeart/2005/8/layout/orgChart1"/>
    <dgm:cxn modelId="{5A9C5272-DA0D-4885-9E4A-4926C47E3DA9}" srcId="{B8C2705E-E396-4E18-A470-5834B34C4ACE}" destId="{655798A4-205C-4250-BB4F-DC45D09BDD5F}" srcOrd="1" destOrd="0" parTransId="{ED8196AE-AFCC-42D6-936F-9BF79D3C2A89}" sibTransId="{E19941D8-825A-4FBF-B95F-1AE1E2649C3C}"/>
    <dgm:cxn modelId="{4ECEC352-3031-4B75-A087-D4A98F52D7B1}" type="presOf" srcId="{2B35DA4B-FCAB-4C1C-912C-1762603A106B}" destId="{9EC8403A-AC10-412C-A9D7-30916AF35D78}" srcOrd="0" destOrd="0" presId="urn:microsoft.com/office/officeart/2005/8/layout/orgChart1"/>
    <dgm:cxn modelId="{6A4CAE74-84FD-4B6F-8E6A-AA562F1003D0}" type="presOf" srcId="{FF930658-42BD-4BE2-A2DE-4A59150DA2E7}" destId="{820AD143-BABA-47B2-AEC2-66114D058C20}" srcOrd="1" destOrd="0" presId="urn:microsoft.com/office/officeart/2005/8/layout/orgChart1"/>
    <dgm:cxn modelId="{60609F79-DB12-4C3A-9936-1D6520C42E96}" type="presOf" srcId="{2E4E57F8-F310-4787-A405-F9BCB4C00C9A}" destId="{219CC4FD-0FE9-43E1-BEF6-A77573AFBA14}" srcOrd="0" destOrd="0" presId="urn:microsoft.com/office/officeart/2005/8/layout/orgChart1"/>
    <dgm:cxn modelId="{E043A57A-842F-4C19-B65F-2DA6EE7571AE}" type="presOf" srcId="{3C672F1F-3BF9-44F2-91C5-056B2EFA754A}" destId="{E5A389D7-0A6A-4E59-A24A-6D3677398270}" srcOrd="1" destOrd="0" presId="urn:microsoft.com/office/officeart/2005/8/layout/orgChart1"/>
    <dgm:cxn modelId="{374AB17D-983D-4003-9BFB-0B71AC5645C4}" srcId="{D510D25E-A031-4EA4-A1AD-789A8FEB5ECE}" destId="{1FB898E3-ACCA-426D-B95E-D4DEA02F0435}" srcOrd="0" destOrd="0" parTransId="{042ACD75-60C7-494B-8AD0-10149FF5897C}" sibTransId="{A88DB37F-0308-410B-9C09-E061149AEAB6}"/>
    <dgm:cxn modelId="{8B549482-CC5E-42B5-9236-6465C0D44388}" srcId="{B8C2705E-E396-4E18-A470-5834B34C4ACE}" destId="{6B41FC7D-263F-4BBD-8ADE-B0CAF44537E2}" srcOrd="3" destOrd="0" parTransId="{A278EE62-B8FB-4E17-8E29-BA32C0EBD1DD}" sibTransId="{C04978C3-2CF4-4155-9B81-A9D6E50D711B}"/>
    <dgm:cxn modelId="{6DF3AC82-5B82-429F-B123-D870DD8887F6}" type="presOf" srcId="{D510D25E-A031-4EA4-A1AD-789A8FEB5ECE}" destId="{328FDC25-CFE1-4356-B9E7-CEBBA3F6AC09}" srcOrd="0" destOrd="0" presId="urn:microsoft.com/office/officeart/2005/8/layout/orgChart1"/>
    <dgm:cxn modelId="{FF449783-BC5D-4E89-9B21-016896C34BC3}" srcId="{D31FF076-67B2-4E81-84B9-B765A944DC1B}" destId="{D510D25E-A031-4EA4-A1AD-789A8FEB5ECE}" srcOrd="1" destOrd="0" parTransId="{A57F56F5-91D5-425F-B334-6EA2192DBD71}" sibTransId="{3060F9FB-6CB9-40FE-B831-FED79AC0ED1E}"/>
    <dgm:cxn modelId="{5BC76991-0ACF-4448-B59A-05F1A8F2CE24}" type="presOf" srcId="{56CEF1A3-D8A8-453F-AB9F-0D70E34446D2}" destId="{4CDE297F-C69C-4583-AACA-E60502CD5F03}" srcOrd="0" destOrd="0" presId="urn:microsoft.com/office/officeart/2005/8/layout/orgChart1"/>
    <dgm:cxn modelId="{E037549D-1721-4B5C-B540-8F962FC6AD3F}" type="presOf" srcId="{698E70AB-3DB3-4927-B651-72A8A7C65BE0}" destId="{54F29D25-2E3D-4BFE-8A83-FF8775C759F0}" srcOrd="1" destOrd="0" presId="urn:microsoft.com/office/officeart/2005/8/layout/orgChart1"/>
    <dgm:cxn modelId="{34999AA5-6DF4-4C4D-A2D2-FD494099063C}" type="presOf" srcId="{655798A4-205C-4250-BB4F-DC45D09BDD5F}" destId="{68609C9B-DF51-48D7-BF47-8BF6235B0234}" srcOrd="1" destOrd="0" presId="urn:microsoft.com/office/officeart/2005/8/layout/orgChart1"/>
    <dgm:cxn modelId="{A12E68AF-A70E-42C2-8345-E4102FF552F0}" type="presOf" srcId="{A2E24330-75AF-44B4-B6BB-5BD4670C66A2}" destId="{018D6BC8-4994-40F0-8C99-C281E916101A}" srcOrd="1" destOrd="0" presId="urn:microsoft.com/office/officeart/2005/8/layout/orgChart1"/>
    <dgm:cxn modelId="{E57A55B0-4E02-4CB5-84E6-E0A205D311AD}" type="presOf" srcId="{042ACD75-60C7-494B-8AD0-10149FF5897C}" destId="{E366804F-DDF6-43F5-BEB2-8F6B738C350E}" srcOrd="0" destOrd="0" presId="urn:microsoft.com/office/officeart/2005/8/layout/orgChart1"/>
    <dgm:cxn modelId="{C2EDFAB5-A344-4687-978E-98D25367DBB0}" type="presOf" srcId="{F36D1AD2-663E-4B44-90CF-DA7CC28A133D}" destId="{0D235251-0F1E-4F56-A0A9-82D5C1122240}" srcOrd="1" destOrd="0" presId="urn:microsoft.com/office/officeart/2005/8/layout/orgChart1"/>
    <dgm:cxn modelId="{5E4C85B6-8141-4A44-96D6-A52A93C92EC1}" srcId="{D0A31C99-5713-49DA-8EE4-7F08F8AAB46C}" destId="{D31FF076-67B2-4E81-84B9-B765A944DC1B}" srcOrd="0" destOrd="0" parTransId="{569AA7C1-C2DA-4148-A008-D05875D78508}" sibTransId="{762049BB-EB24-4999-95B4-A33F6DF1FA46}"/>
    <dgm:cxn modelId="{B4129FB9-068D-48FF-A66B-A5C2C58F4399}" type="presOf" srcId="{655798A4-205C-4250-BB4F-DC45D09BDD5F}" destId="{0527E044-24B8-431E-9162-ABCBF5CBB647}" srcOrd="0" destOrd="0" presId="urn:microsoft.com/office/officeart/2005/8/layout/orgChart1"/>
    <dgm:cxn modelId="{934DA5B9-4D94-4C18-8721-6E53001685EC}" type="presOf" srcId="{E5FEAA6B-8D0D-44C9-BE97-1C2DC773A264}" destId="{3622CBF3-C518-49E5-B3AD-129B8B269090}" srcOrd="0" destOrd="0" presId="urn:microsoft.com/office/officeart/2005/8/layout/orgChart1"/>
    <dgm:cxn modelId="{DEF1FFB9-443F-4467-8A4E-0A4BFD75D0C6}" type="presOf" srcId="{159B19C2-3597-40AF-90F8-8CC74D0DE93C}" destId="{6FDBC88D-1BCC-4562-8100-E45F015AD2F4}" srcOrd="0" destOrd="0" presId="urn:microsoft.com/office/officeart/2005/8/layout/orgChart1"/>
    <dgm:cxn modelId="{8B6FC3BD-667A-46C6-8F5C-7B4C7CB3CDEB}" type="presOf" srcId="{C6983A88-D85A-4C0E-B5AA-68D2F125D9B3}" destId="{1EBD9A57-1FBD-40F2-95B5-0F86362E9B86}" srcOrd="1" destOrd="0" presId="urn:microsoft.com/office/officeart/2005/8/layout/orgChart1"/>
    <dgm:cxn modelId="{38B27BD1-75EE-4234-9E4C-4281524A6417}" type="presOf" srcId="{3C672F1F-3BF9-44F2-91C5-056B2EFA754A}" destId="{343B3D6D-9E84-42AA-9E24-9F5B6D8227B9}" srcOrd="0" destOrd="0" presId="urn:microsoft.com/office/officeart/2005/8/layout/orgChart1"/>
    <dgm:cxn modelId="{07829ED1-27C9-4375-8A2E-82F435271844}" srcId="{698E70AB-3DB3-4927-B651-72A8A7C65BE0}" destId="{A2E24330-75AF-44B4-B6BB-5BD4670C66A2}" srcOrd="0" destOrd="0" parTransId="{56CEF1A3-D8A8-453F-AB9F-0D70E34446D2}" sibTransId="{D5C0DA9A-D221-4D2B-8546-6C8C9F99340D}"/>
    <dgm:cxn modelId="{BD13C0D3-1764-4262-B119-9DE76323451B}" srcId="{D510D25E-A031-4EA4-A1AD-789A8FEB5ECE}" destId="{3C672F1F-3BF9-44F2-91C5-056B2EFA754A}" srcOrd="1" destOrd="0" parTransId="{159B19C2-3597-40AF-90F8-8CC74D0DE93C}" sibTransId="{B0F52735-093C-4FA1-9DF9-A227714F7A50}"/>
    <dgm:cxn modelId="{309305D6-7249-4E14-8E86-70BECFDDD18B}" type="presOf" srcId="{A278EE62-B8FB-4E17-8E29-BA32C0EBD1DD}" destId="{6C8742A3-8E49-44A8-924A-BE792B461B7B}" srcOrd="0" destOrd="0" presId="urn:microsoft.com/office/officeart/2005/8/layout/orgChart1"/>
    <dgm:cxn modelId="{96C84FD8-75BE-40C6-8E72-145A03FC4ED4}" type="presOf" srcId="{744580C6-550C-4979-A044-B60993705C6C}" destId="{CBEC39C5-4ACA-4FFE-AE5F-5E8BD931599F}" srcOrd="0" destOrd="0" presId="urn:microsoft.com/office/officeart/2005/8/layout/orgChart1"/>
    <dgm:cxn modelId="{64A2C9DD-0E74-4C0D-AE55-53171F9CD34D}" srcId="{D510D25E-A031-4EA4-A1AD-789A8FEB5ECE}" destId="{9ACF131F-7303-4039-B768-411DEA7E7BCB}" srcOrd="2" destOrd="0" parTransId="{BEF35BE6-AA43-4D61-9655-F0AEC2A87F46}" sibTransId="{3C1A8B4F-B336-44E9-BC67-1BFEB309FFBB}"/>
    <dgm:cxn modelId="{E81D75E4-E825-429C-BEFC-F7771B702CE4}" type="presOf" srcId="{1FB898E3-ACCA-426D-B95E-D4DEA02F0435}" destId="{D415FE7A-0735-4235-A08B-BE12DDAF0B94}" srcOrd="1" destOrd="0" presId="urn:microsoft.com/office/officeart/2005/8/layout/orgChart1"/>
    <dgm:cxn modelId="{C0027EE4-383E-48B7-9DE4-2AC1B4EBF43C}" type="presOf" srcId="{A57F56F5-91D5-425F-B334-6EA2192DBD71}" destId="{443345D4-FFBB-4207-800D-5F16E8E118CF}" srcOrd="0" destOrd="0" presId="urn:microsoft.com/office/officeart/2005/8/layout/orgChart1"/>
    <dgm:cxn modelId="{9ECDD6EC-690B-4459-934C-FB98CB0099B6}" type="presOf" srcId="{FF930658-42BD-4BE2-A2DE-4A59150DA2E7}" destId="{30B04F31-3DAE-451D-A4C2-75F06ABB74AE}" srcOrd="0" destOrd="0" presId="urn:microsoft.com/office/officeart/2005/8/layout/orgChart1"/>
    <dgm:cxn modelId="{90957FEE-1D4B-4368-A82B-B1F48FDA885D}" type="presOf" srcId="{1FB898E3-ACCA-426D-B95E-D4DEA02F0435}" destId="{F50ADADF-330A-412F-BBFD-EA7D3F38E25F}" srcOrd="0" destOrd="0" presId="urn:microsoft.com/office/officeart/2005/8/layout/orgChart1"/>
    <dgm:cxn modelId="{D4EEFBF0-80F8-47DD-B5BA-EC1D671E0A87}" type="presOf" srcId="{A5F44089-40E5-4B6C-AC33-FDBF6868438D}" destId="{5CC3A3BA-0B44-451E-A9D0-9323390BFE92}" srcOrd="1" destOrd="0" presId="urn:microsoft.com/office/officeart/2005/8/layout/orgChart1"/>
    <dgm:cxn modelId="{C89F10F1-6F81-4524-9DDF-8D60DD617309}" type="presOf" srcId="{B8C2705E-E396-4E18-A470-5834B34C4ACE}" destId="{0124F46A-935D-49F3-BA60-979B61D62CD4}" srcOrd="0" destOrd="0" presId="urn:microsoft.com/office/officeart/2005/8/layout/orgChart1"/>
    <dgm:cxn modelId="{FA432FF4-5CE7-4BFE-9FA6-C8A3A4A34328}" type="presOf" srcId="{9ACF131F-7303-4039-B768-411DEA7E7BCB}" destId="{F4BC7614-5F14-4EBB-9CB3-C9D24A49A57D}" srcOrd="1" destOrd="0" presId="urn:microsoft.com/office/officeart/2005/8/layout/orgChart1"/>
    <dgm:cxn modelId="{FE7901F8-A470-435A-BED0-0557DEA147A2}" type="presOf" srcId="{F36D1AD2-663E-4B44-90CF-DA7CC28A133D}" destId="{4D7E064C-094B-4400-9CB6-C05CB5C6B74A}" srcOrd="0" destOrd="0" presId="urn:microsoft.com/office/officeart/2005/8/layout/orgChart1"/>
    <dgm:cxn modelId="{A150D6FF-3CC3-459A-A540-2B83E0B080CB}" type="presOf" srcId="{D31FF076-67B2-4E81-84B9-B765A944DC1B}" destId="{05949F42-DC35-4D54-8BFB-3C9BB93BDA37}" srcOrd="1" destOrd="0" presId="urn:microsoft.com/office/officeart/2005/8/layout/orgChart1"/>
    <dgm:cxn modelId="{6B2F82D6-D6DB-41F5-B65F-AD68B617ED0F}" type="presParOf" srcId="{70216C7F-B47E-454D-87A8-F47CC89D443D}" destId="{F27171EB-3B5B-45C1-B232-A9E813A9444D}" srcOrd="0" destOrd="0" presId="urn:microsoft.com/office/officeart/2005/8/layout/orgChart1"/>
    <dgm:cxn modelId="{9E040D8F-C1C1-4C0B-BD97-73FEB72C8947}" type="presParOf" srcId="{F27171EB-3B5B-45C1-B232-A9E813A9444D}" destId="{27A4B67E-D9AE-4284-B8DD-79D3E84DA193}" srcOrd="0" destOrd="0" presId="urn:microsoft.com/office/officeart/2005/8/layout/orgChart1"/>
    <dgm:cxn modelId="{E54FAD7E-EE56-4818-8FE2-BF7D39CE384E}" type="presParOf" srcId="{27A4B67E-D9AE-4284-B8DD-79D3E84DA193}" destId="{190A652D-A4AE-4AF4-AEC5-79136B806880}" srcOrd="0" destOrd="0" presId="urn:microsoft.com/office/officeart/2005/8/layout/orgChart1"/>
    <dgm:cxn modelId="{791735F6-EA96-4741-BA18-1F4963C7D1CC}" type="presParOf" srcId="{27A4B67E-D9AE-4284-B8DD-79D3E84DA193}" destId="{05949F42-DC35-4D54-8BFB-3C9BB93BDA37}" srcOrd="1" destOrd="0" presId="urn:microsoft.com/office/officeart/2005/8/layout/orgChart1"/>
    <dgm:cxn modelId="{C8AE7E56-23CE-4763-827F-3B119FD82783}" type="presParOf" srcId="{F27171EB-3B5B-45C1-B232-A9E813A9444D}" destId="{75E48A00-AAEA-412F-B002-210C39653ECE}" srcOrd="1" destOrd="0" presId="urn:microsoft.com/office/officeart/2005/8/layout/orgChart1"/>
    <dgm:cxn modelId="{D4E8CA65-2D8B-4D21-BBC4-B31A21076F82}" type="presParOf" srcId="{75E48A00-AAEA-412F-B002-210C39653ECE}" destId="{04568F81-528E-4031-9146-B9B82DD93C9D}" srcOrd="0" destOrd="0" presId="urn:microsoft.com/office/officeart/2005/8/layout/orgChart1"/>
    <dgm:cxn modelId="{2A0A7BD5-4C73-42EB-B3C6-EEF5D26A4AFA}" type="presParOf" srcId="{75E48A00-AAEA-412F-B002-210C39653ECE}" destId="{4B71A5C9-DD18-4CEC-9BC5-AB67D33A37B7}" srcOrd="1" destOrd="0" presId="urn:microsoft.com/office/officeart/2005/8/layout/orgChart1"/>
    <dgm:cxn modelId="{0F20C3E2-0425-4A0A-80F7-D84CDB0C5EEC}" type="presParOf" srcId="{4B71A5C9-DD18-4CEC-9BC5-AB67D33A37B7}" destId="{98DD0701-22CD-4125-87D1-F0FD09DD530D}" srcOrd="0" destOrd="0" presId="urn:microsoft.com/office/officeart/2005/8/layout/orgChart1"/>
    <dgm:cxn modelId="{EB99E02A-973B-426C-A976-743510E7A70A}" type="presParOf" srcId="{98DD0701-22CD-4125-87D1-F0FD09DD530D}" destId="{0124F46A-935D-49F3-BA60-979B61D62CD4}" srcOrd="0" destOrd="0" presId="urn:microsoft.com/office/officeart/2005/8/layout/orgChart1"/>
    <dgm:cxn modelId="{3426B8F5-42F3-4A43-A66C-5034B3259A5A}" type="presParOf" srcId="{98DD0701-22CD-4125-87D1-F0FD09DD530D}" destId="{99BECEDF-1303-40F5-A135-547CC756C212}" srcOrd="1" destOrd="0" presId="urn:microsoft.com/office/officeart/2005/8/layout/orgChart1"/>
    <dgm:cxn modelId="{297DB803-BCBC-4B99-96AC-64AF165E9071}" type="presParOf" srcId="{4B71A5C9-DD18-4CEC-9BC5-AB67D33A37B7}" destId="{973E909C-8633-4A81-855F-856EC477A934}" srcOrd="1" destOrd="0" presId="urn:microsoft.com/office/officeart/2005/8/layout/orgChart1"/>
    <dgm:cxn modelId="{060AC841-3840-4777-BCC1-737F0D2021D0}" type="presParOf" srcId="{973E909C-8633-4A81-855F-856EC477A934}" destId="{219CC4FD-0FE9-43E1-BEF6-A77573AFBA14}" srcOrd="0" destOrd="0" presId="urn:microsoft.com/office/officeart/2005/8/layout/orgChart1"/>
    <dgm:cxn modelId="{6801AF98-65CE-4EAD-BDE5-CF195D580EB9}" type="presParOf" srcId="{973E909C-8633-4A81-855F-856EC477A934}" destId="{6FB36607-9F58-42F9-9F2A-B0A41B4FEBEA}" srcOrd="1" destOrd="0" presId="urn:microsoft.com/office/officeart/2005/8/layout/orgChart1"/>
    <dgm:cxn modelId="{5F02B5B3-F731-4073-9B31-08B5664BD76F}" type="presParOf" srcId="{6FB36607-9F58-42F9-9F2A-B0A41B4FEBEA}" destId="{1EA0F045-8101-4AF8-A496-159D206A551E}" srcOrd="0" destOrd="0" presId="urn:microsoft.com/office/officeart/2005/8/layout/orgChart1"/>
    <dgm:cxn modelId="{62989F95-E888-4849-AE31-3082E1F9C8D9}" type="presParOf" srcId="{1EA0F045-8101-4AF8-A496-159D206A551E}" destId="{DA05E862-F658-4913-8EC8-FF619D764364}" srcOrd="0" destOrd="0" presId="urn:microsoft.com/office/officeart/2005/8/layout/orgChart1"/>
    <dgm:cxn modelId="{9FBE3D55-5663-4E93-A76A-358BF2BBF354}" type="presParOf" srcId="{1EA0F045-8101-4AF8-A496-159D206A551E}" destId="{1EBD9A57-1FBD-40F2-95B5-0F86362E9B86}" srcOrd="1" destOrd="0" presId="urn:microsoft.com/office/officeart/2005/8/layout/orgChart1"/>
    <dgm:cxn modelId="{074D7B53-2E21-46B8-BB0C-55C4D8D83D9B}" type="presParOf" srcId="{6FB36607-9F58-42F9-9F2A-B0A41B4FEBEA}" destId="{BDA29A76-B03D-4B78-81C7-7F81CAC498A9}" srcOrd="1" destOrd="0" presId="urn:microsoft.com/office/officeart/2005/8/layout/orgChart1"/>
    <dgm:cxn modelId="{90857111-E00B-4E3C-9765-994763C09346}" type="presParOf" srcId="{6FB36607-9F58-42F9-9F2A-B0A41B4FEBEA}" destId="{29BC67D8-901B-4601-B40D-4C338C042062}" srcOrd="2" destOrd="0" presId="urn:microsoft.com/office/officeart/2005/8/layout/orgChart1"/>
    <dgm:cxn modelId="{75E69BF6-FD82-4A37-B087-B6B83BD72335}" type="presParOf" srcId="{973E909C-8633-4A81-855F-856EC477A934}" destId="{0F132C3F-435D-4736-827A-F890026A7437}" srcOrd="2" destOrd="0" presId="urn:microsoft.com/office/officeart/2005/8/layout/orgChart1"/>
    <dgm:cxn modelId="{6429C81A-C0DC-48D9-B4F5-BFF9846B6BD1}" type="presParOf" srcId="{973E909C-8633-4A81-855F-856EC477A934}" destId="{5492B6FB-CF37-40D3-A74F-D4EFE0318245}" srcOrd="3" destOrd="0" presId="urn:microsoft.com/office/officeart/2005/8/layout/orgChart1"/>
    <dgm:cxn modelId="{6BEF4AB0-4EDA-494A-A4A2-FDF981B24DD4}" type="presParOf" srcId="{5492B6FB-CF37-40D3-A74F-D4EFE0318245}" destId="{CF0DFE85-68AF-42D8-A66A-012E995CABA7}" srcOrd="0" destOrd="0" presId="urn:microsoft.com/office/officeart/2005/8/layout/orgChart1"/>
    <dgm:cxn modelId="{EAE12C63-44B8-4A1F-8056-EA1532A5B1F6}" type="presParOf" srcId="{CF0DFE85-68AF-42D8-A66A-012E995CABA7}" destId="{0527E044-24B8-431E-9162-ABCBF5CBB647}" srcOrd="0" destOrd="0" presId="urn:microsoft.com/office/officeart/2005/8/layout/orgChart1"/>
    <dgm:cxn modelId="{711BEE4F-4DD1-4CA8-8F6B-E4C47785CA19}" type="presParOf" srcId="{CF0DFE85-68AF-42D8-A66A-012E995CABA7}" destId="{68609C9B-DF51-48D7-BF47-8BF6235B0234}" srcOrd="1" destOrd="0" presId="urn:microsoft.com/office/officeart/2005/8/layout/orgChart1"/>
    <dgm:cxn modelId="{35A4B767-9504-47E0-8102-DE45B5104C4B}" type="presParOf" srcId="{5492B6FB-CF37-40D3-A74F-D4EFE0318245}" destId="{61FF79D5-EB14-4AC4-809C-B6BFBAA9D7CA}" srcOrd="1" destOrd="0" presId="urn:microsoft.com/office/officeart/2005/8/layout/orgChart1"/>
    <dgm:cxn modelId="{21F0A986-2C24-4FDF-A16E-8C4A8ED1D2C5}" type="presParOf" srcId="{5492B6FB-CF37-40D3-A74F-D4EFE0318245}" destId="{B526C1D8-1B1A-4734-B19A-56160E88CEE4}" srcOrd="2" destOrd="0" presId="urn:microsoft.com/office/officeart/2005/8/layout/orgChart1"/>
    <dgm:cxn modelId="{29069344-2522-47E7-B4B1-9C09310E97CA}" type="presParOf" srcId="{973E909C-8633-4A81-855F-856EC477A934}" destId="{3622CBF3-C518-49E5-B3AD-129B8B269090}" srcOrd="4" destOrd="0" presId="urn:microsoft.com/office/officeart/2005/8/layout/orgChart1"/>
    <dgm:cxn modelId="{29FC73BE-B588-41CA-9CA2-B866106B9155}" type="presParOf" srcId="{973E909C-8633-4A81-855F-856EC477A934}" destId="{37B6EC78-CA23-45CF-B96D-CC3C519FC879}" srcOrd="5" destOrd="0" presId="urn:microsoft.com/office/officeart/2005/8/layout/orgChart1"/>
    <dgm:cxn modelId="{B4D2CA68-1995-42F3-B843-572D46B8ED9B}" type="presParOf" srcId="{37B6EC78-CA23-45CF-B96D-CC3C519FC879}" destId="{D72A2A82-30A4-42DE-AB1A-513085E17980}" srcOrd="0" destOrd="0" presId="urn:microsoft.com/office/officeart/2005/8/layout/orgChart1"/>
    <dgm:cxn modelId="{C3C26535-BA22-46F5-A568-87E72D9E5C00}" type="presParOf" srcId="{D72A2A82-30A4-42DE-AB1A-513085E17980}" destId="{30B04F31-3DAE-451D-A4C2-75F06ABB74AE}" srcOrd="0" destOrd="0" presId="urn:microsoft.com/office/officeart/2005/8/layout/orgChart1"/>
    <dgm:cxn modelId="{156A1CDD-4E00-4F0A-9F87-A55D9955BDA4}" type="presParOf" srcId="{D72A2A82-30A4-42DE-AB1A-513085E17980}" destId="{820AD143-BABA-47B2-AEC2-66114D058C20}" srcOrd="1" destOrd="0" presId="urn:microsoft.com/office/officeart/2005/8/layout/orgChart1"/>
    <dgm:cxn modelId="{55742AF7-F90F-470E-99AA-4A7C609F3373}" type="presParOf" srcId="{37B6EC78-CA23-45CF-B96D-CC3C519FC879}" destId="{B856DE05-4462-4C96-989E-F5DB366E3D2E}" srcOrd="1" destOrd="0" presId="urn:microsoft.com/office/officeart/2005/8/layout/orgChart1"/>
    <dgm:cxn modelId="{61EEA5AB-377D-4BF6-B7B0-BDA945C9EBB2}" type="presParOf" srcId="{37B6EC78-CA23-45CF-B96D-CC3C519FC879}" destId="{D434A1D9-9861-4345-A450-F25024A111B5}" srcOrd="2" destOrd="0" presId="urn:microsoft.com/office/officeart/2005/8/layout/orgChart1"/>
    <dgm:cxn modelId="{F3C3D247-663B-4BDB-9752-49FA0F92CD9C}" type="presParOf" srcId="{973E909C-8633-4A81-855F-856EC477A934}" destId="{6C8742A3-8E49-44A8-924A-BE792B461B7B}" srcOrd="6" destOrd="0" presId="urn:microsoft.com/office/officeart/2005/8/layout/orgChart1"/>
    <dgm:cxn modelId="{08BEC5F1-0247-4F84-BBB3-A609698190C9}" type="presParOf" srcId="{973E909C-8633-4A81-855F-856EC477A934}" destId="{33CC978C-271C-407E-8B1A-94001866C18A}" srcOrd="7" destOrd="0" presId="urn:microsoft.com/office/officeart/2005/8/layout/orgChart1"/>
    <dgm:cxn modelId="{9619A8C4-0A9D-4A26-A8A1-4014E352A6B0}" type="presParOf" srcId="{33CC978C-271C-407E-8B1A-94001866C18A}" destId="{AFC1CC93-6FF4-41E1-8666-49FB34CDC14C}" srcOrd="0" destOrd="0" presId="urn:microsoft.com/office/officeart/2005/8/layout/orgChart1"/>
    <dgm:cxn modelId="{2D96465D-6468-436C-94C4-163691773C14}" type="presParOf" srcId="{AFC1CC93-6FF4-41E1-8666-49FB34CDC14C}" destId="{9B8E9A29-6874-47AF-AE06-B05A75FCFF76}" srcOrd="0" destOrd="0" presId="urn:microsoft.com/office/officeart/2005/8/layout/orgChart1"/>
    <dgm:cxn modelId="{61572338-0784-4171-93B9-81D8233A1C1A}" type="presParOf" srcId="{AFC1CC93-6FF4-41E1-8666-49FB34CDC14C}" destId="{D931669D-71AD-49F7-A41B-79968CC45C02}" srcOrd="1" destOrd="0" presId="urn:microsoft.com/office/officeart/2005/8/layout/orgChart1"/>
    <dgm:cxn modelId="{03315DF3-3E3B-4B9B-A481-BB3889392A3E}" type="presParOf" srcId="{33CC978C-271C-407E-8B1A-94001866C18A}" destId="{46CB98A8-6967-4120-BB3E-2C4BE94F3D00}" srcOrd="1" destOrd="0" presId="urn:microsoft.com/office/officeart/2005/8/layout/orgChart1"/>
    <dgm:cxn modelId="{5F6E18E5-BB31-43A5-8AEA-CD312626D557}" type="presParOf" srcId="{33CC978C-271C-407E-8B1A-94001866C18A}" destId="{EF41A2EC-BD75-48F4-8448-6C776FCEF203}" srcOrd="2" destOrd="0" presId="urn:microsoft.com/office/officeart/2005/8/layout/orgChart1"/>
    <dgm:cxn modelId="{C71AD7C1-A98F-4E07-B95E-45355FDA5ADF}" type="presParOf" srcId="{4B71A5C9-DD18-4CEC-9BC5-AB67D33A37B7}" destId="{22D3C663-5F2C-4678-B82B-E4AE444B83AE}" srcOrd="2" destOrd="0" presId="urn:microsoft.com/office/officeart/2005/8/layout/orgChart1"/>
    <dgm:cxn modelId="{289C6DD4-5109-484C-AF41-76B52B53D535}" type="presParOf" srcId="{75E48A00-AAEA-412F-B002-210C39653ECE}" destId="{443345D4-FFBB-4207-800D-5F16E8E118CF}" srcOrd="2" destOrd="0" presId="urn:microsoft.com/office/officeart/2005/8/layout/orgChart1"/>
    <dgm:cxn modelId="{3A028639-340F-4CB4-9956-CB74B44EFEFC}" type="presParOf" srcId="{75E48A00-AAEA-412F-B002-210C39653ECE}" destId="{D54CB0E1-F45E-4430-B6D5-6B79452EC599}" srcOrd="3" destOrd="0" presId="urn:microsoft.com/office/officeart/2005/8/layout/orgChart1"/>
    <dgm:cxn modelId="{2352EFAF-639D-45B4-82E6-D166568115D8}" type="presParOf" srcId="{D54CB0E1-F45E-4430-B6D5-6B79452EC599}" destId="{B9E362E8-B7D3-44FF-B206-AFB18F8157F7}" srcOrd="0" destOrd="0" presId="urn:microsoft.com/office/officeart/2005/8/layout/orgChart1"/>
    <dgm:cxn modelId="{08049B55-D661-4AFD-AAEC-F1EE83226FD5}" type="presParOf" srcId="{B9E362E8-B7D3-44FF-B206-AFB18F8157F7}" destId="{328FDC25-CFE1-4356-B9E7-CEBBA3F6AC09}" srcOrd="0" destOrd="0" presId="urn:microsoft.com/office/officeart/2005/8/layout/orgChart1"/>
    <dgm:cxn modelId="{8A94C141-D38C-4551-B0FE-83BFB463229C}" type="presParOf" srcId="{B9E362E8-B7D3-44FF-B206-AFB18F8157F7}" destId="{8416083D-DBD9-4E9E-B89F-2C4EB0A17ACB}" srcOrd="1" destOrd="0" presId="urn:microsoft.com/office/officeart/2005/8/layout/orgChart1"/>
    <dgm:cxn modelId="{54DF10E5-90FA-4022-9D0F-F47EA3501B73}" type="presParOf" srcId="{D54CB0E1-F45E-4430-B6D5-6B79452EC599}" destId="{CDC34A14-33E2-469C-9862-C48AEBA8F9A5}" srcOrd="1" destOrd="0" presId="urn:microsoft.com/office/officeart/2005/8/layout/orgChart1"/>
    <dgm:cxn modelId="{DB3741A7-5562-418F-9A28-971D78A77B15}" type="presParOf" srcId="{CDC34A14-33E2-469C-9862-C48AEBA8F9A5}" destId="{E366804F-DDF6-43F5-BEB2-8F6B738C350E}" srcOrd="0" destOrd="0" presId="urn:microsoft.com/office/officeart/2005/8/layout/orgChart1"/>
    <dgm:cxn modelId="{A1BC3168-13D8-4854-ACBE-B41AC0626D11}" type="presParOf" srcId="{CDC34A14-33E2-469C-9862-C48AEBA8F9A5}" destId="{6997D89B-4A05-445B-A84D-F81D578CE7FE}" srcOrd="1" destOrd="0" presId="urn:microsoft.com/office/officeart/2005/8/layout/orgChart1"/>
    <dgm:cxn modelId="{2C9F3EB2-7D66-420F-B7A3-1ED0B7771C45}" type="presParOf" srcId="{6997D89B-4A05-445B-A84D-F81D578CE7FE}" destId="{0B91C3DF-7D4E-44E9-BEE2-1220A35CA5EA}" srcOrd="0" destOrd="0" presId="urn:microsoft.com/office/officeart/2005/8/layout/orgChart1"/>
    <dgm:cxn modelId="{43998FEF-4E23-46B6-864E-AC4193055051}" type="presParOf" srcId="{0B91C3DF-7D4E-44E9-BEE2-1220A35CA5EA}" destId="{F50ADADF-330A-412F-BBFD-EA7D3F38E25F}" srcOrd="0" destOrd="0" presId="urn:microsoft.com/office/officeart/2005/8/layout/orgChart1"/>
    <dgm:cxn modelId="{20D013C9-49FF-40B9-9586-6C2C17DD02EE}" type="presParOf" srcId="{0B91C3DF-7D4E-44E9-BEE2-1220A35CA5EA}" destId="{D415FE7A-0735-4235-A08B-BE12DDAF0B94}" srcOrd="1" destOrd="0" presId="urn:microsoft.com/office/officeart/2005/8/layout/orgChart1"/>
    <dgm:cxn modelId="{0EDEA533-1666-4FCB-A49E-BC3C0A307900}" type="presParOf" srcId="{6997D89B-4A05-445B-A84D-F81D578CE7FE}" destId="{16BBDCF3-0423-4DEE-B889-B2FF943AE761}" srcOrd="1" destOrd="0" presId="urn:microsoft.com/office/officeart/2005/8/layout/orgChart1"/>
    <dgm:cxn modelId="{B83AEDB7-B6F7-450D-AA52-7BD9A992E7C3}" type="presParOf" srcId="{6997D89B-4A05-445B-A84D-F81D578CE7FE}" destId="{B56716D9-09F4-46B9-B9D5-10A443506497}" srcOrd="2" destOrd="0" presId="urn:microsoft.com/office/officeart/2005/8/layout/orgChart1"/>
    <dgm:cxn modelId="{B8AE9B04-83B8-494B-B63C-A7E662FB2891}" type="presParOf" srcId="{CDC34A14-33E2-469C-9862-C48AEBA8F9A5}" destId="{6FDBC88D-1BCC-4562-8100-E45F015AD2F4}" srcOrd="2" destOrd="0" presId="urn:microsoft.com/office/officeart/2005/8/layout/orgChart1"/>
    <dgm:cxn modelId="{621B05C1-E405-42F7-938E-D33CCE576963}" type="presParOf" srcId="{CDC34A14-33E2-469C-9862-C48AEBA8F9A5}" destId="{E2BF6EA6-7C3C-4C8B-AEC2-9D335078F404}" srcOrd="3" destOrd="0" presId="urn:microsoft.com/office/officeart/2005/8/layout/orgChart1"/>
    <dgm:cxn modelId="{CF8D12CC-6E62-40B4-92B1-5ACB1B9DBD03}" type="presParOf" srcId="{E2BF6EA6-7C3C-4C8B-AEC2-9D335078F404}" destId="{E5B577CA-7963-42BA-8901-5AB7022F52E1}" srcOrd="0" destOrd="0" presId="urn:microsoft.com/office/officeart/2005/8/layout/orgChart1"/>
    <dgm:cxn modelId="{21D49817-82B1-4F2F-85EB-65526D24A7C2}" type="presParOf" srcId="{E5B577CA-7963-42BA-8901-5AB7022F52E1}" destId="{343B3D6D-9E84-42AA-9E24-9F5B6D8227B9}" srcOrd="0" destOrd="0" presId="urn:microsoft.com/office/officeart/2005/8/layout/orgChart1"/>
    <dgm:cxn modelId="{C4DFF52E-5A62-45BA-9D5B-7329FBFD9600}" type="presParOf" srcId="{E5B577CA-7963-42BA-8901-5AB7022F52E1}" destId="{E5A389D7-0A6A-4E59-A24A-6D3677398270}" srcOrd="1" destOrd="0" presId="urn:microsoft.com/office/officeart/2005/8/layout/orgChart1"/>
    <dgm:cxn modelId="{3D1CDD5F-8813-4C91-8EEA-069636156215}" type="presParOf" srcId="{E2BF6EA6-7C3C-4C8B-AEC2-9D335078F404}" destId="{63946F97-82FD-4BF0-878E-4884432F0B51}" srcOrd="1" destOrd="0" presId="urn:microsoft.com/office/officeart/2005/8/layout/orgChart1"/>
    <dgm:cxn modelId="{3BEF4A48-B6ED-4BFF-B499-764D6098A23E}" type="presParOf" srcId="{E2BF6EA6-7C3C-4C8B-AEC2-9D335078F404}" destId="{B9F89215-EB01-4CDC-B6DE-5B55A9C5760F}" srcOrd="2" destOrd="0" presId="urn:microsoft.com/office/officeart/2005/8/layout/orgChart1"/>
    <dgm:cxn modelId="{94691AD7-5EA3-437A-A774-2202F5789F29}" type="presParOf" srcId="{CDC34A14-33E2-469C-9862-C48AEBA8F9A5}" destId="{2D7EBCB2-E8A3-4A62-9130-15273EC3ADB3}" srcOrd="4" destOrd="0" presId="urn:microsoft.com/office/officeart/2005/8/layout/orgChart1"/>
    <dgm:cxn modelId="{692734E7-B177-494E-B7C1-6EBF5B4415A9}" type="presParOf" srcId="{CDC34A14-33E2-469C-9862-C48AEBA8F9A5}" destId="{D1E9D788-4E9E-405E-8FB5-09771768CDC5}" srcOrd="5" destOrd="0" presId="urn:microsoft.com/office/officeart/2005/8/layout/orgChart1"/>
    <dgm:cxn modelId="{CE3210D0-474E-4398-AF3E-E36F8D788438}" type="presParOf" srcId="{D1E9D788-4E9E-405E-8FB5-09771768CDC5}" destId="{5D273FD1-3473-49F4-8455-696390E4A251}" srcOrd="0" destOrd="0" presId="urn:microsoft.com/office/officeart/2005/8/layout/orgChart1"/>
    <dgm:cxn modelId="{15BFAEF0-1EFB-41B6-87DD-1EFFB46652AB}" type="presParOf" srcId="{5D273FD1-3473-49F4-8455-696390E4A251}" destId="{66C917DC-2A00-4FFF-89AE-18032DB94CBF}" srcOrd="0" destOrd="0" presId="urn:microsoft.com/office/officeart/2005/8/layout/orgChart1"/>
    <dgm:cxn modelId="{2FB84DBB-E9FF-406C-B035-497EBA2B2736}" type="presParOf" srcId="{5D273FD1-3473-49F4-8455-696390E4A251}" destId="{F4BC7614-5F14-4EBB-9CB3-C9D24A49A57D}" srcOrd="1" destOrd="0" presId="urn:microsoft.com/office/officeart/2005/8/layout/orgChart1"/>
    <dgm:cxn modelId="{9DC4BA91-03EC-4EB8-8F68-8A4066A31925}" type="presParOf" srcId="{D1E9D788-4E9E-405E-8FB5-09771768CDC5}" destId="{6442F5C2-2C56-468E-B2C1-F32FD51E28BA}" srcOrd="1" destOrd="0" presId="urn:microsoft.com/office/officeart/2005/8/layout/orgChart1"/>
    <dgm:cxn modelId="{2E92B5C6-3DAA-48A8-BC04-E85DE2054670}" type="presParOf" srcId="{D1E9D788-4E9E-405E-8FB5-09771768CDC5}" destId="{6FFC9BDF-22E3-4C48-875D-A5B92353379C}" srcOrd="2" destOrd="0" presId="urn:microsoft.com/office/officeart/2005/8/layout/orgChart1"/>
    <dgm:cxn modelId="{3D3A733D-E8B2-4A48-9487-917C4A0C0FF6}" type="presParOf" srcId="{CDC34A14-33E2-469C-9862-C48AEBA8F9A5}" destId="{CBEC39C5-4ACA-4FFE-AE5F-5E8BD931599F}" srcOrd="6" destOrd="0" presId="urn:microsoft.com/office/officeart/2005/8/layout/orgChart1"/>
    <dgm:cxn modelId="{7BF3ABE3-C6FF-4FD0-B7B8-F5EB4A71F010}" type="presParOf" srcId="{CDC34A14-33E2-469C-9862-C48AEBA8F9A5}" destId="{44F9044B-C0EE-4137-84BB-5446B07DFA76}" srcOrd="7" destOrd="0" presId="urn:microsoft.com/office/officeart/2005/8/layout/orgChart1"/>
    <dgm:cxn modelId="{25DBF7E4-6DE4-4A86-A936-F4FF8A4103CC}" type="presParOf" srcId="{44F9044B-C0EE-4137-84BB-5446B07DFA76}" destId="{22E56331-BE3F-4F31-A8AB-62C7534675A1}" srcOrd="0" destOrd="0" presId="urn:microsoft.com/office/officeart/2005/8/layout/orgChart1"/>
    <dgm:cxn modelId="{11D7191D-CDF8-40E5-AC4E-4C43496A5FAF}" type="presParOf" srcId="{22E56331-BE3F-4F31-A8AB-62C7534675A1}" destId="{4D7E064C-094B-4400-9CB6-C05CB5C6B74A}" srcOrd="0" destOrd="0" presId="urn:microsoft.com/office/officeart/2005/8/layout/orgChart1"/>
    <dgm:cxn modelId="{F88AFD6D-2436-49E4-A841-B2407A341F51}" type="presParOf" srcId="{22E56331-BE3F-4F31-A8AB-62C7534675A1}" destId="{0D235251-0F1E-4F56-A0A9-82D5C1122240}" srcOrd="1" destOrd="0" presId="urn:microsoft.com/office/officeart/2005/8/layout/orgChart1"/>
    <dgm:cxn modelId="{A56FD6E3-A135-4988-8219-8997885FB145}" type="presParOf" srcId="{44F9044B-C0EE-4137-84BB-5446B07DFA76}" destId="{B414F907-B658-4A87-8A2F-056A8D6B4888}" srcOrd="1" destOrd="0" presId="urn:microsoft.com/office/officeart/2005/8/layout/orgChart1"/>
    <dgm:cxn modelId="{49C85FDE-9EA3-4323-9CDA-CEB0E1524F3D}" type="presParOf" srcId="{44F9044B-C0EE-4137-84BB-5446B07DFA76}" destId="{C59C35D2-C105-4021-A39E-512CB2E76977}" srcOrd="2" destOrd="0" presId="urn:microsoft.com/office/officeart/2005/8/layout/orgChart1"/>
    <dgm:cxn modelId="{762141D4-D534-453D-AE2E-44B20AB5667F}" type="presParOf" srcId="{CDC34A14-33E2-469C-9862-C48AEBA8F9A5}" destId="{9EC8403A-AC10-412C-A9D7-30916AF35D78}" srcOrd="8" destOrd="0" presId="urn:microsoft.com/office/officeart/2005/8/layout/orgChart1"/>
    <dgm:cxn modelId="{59FCB67C-6E49-4F23-A419-9B122B272610}" type="presParOf" srcId="{CDC34A14-33E2-469C-9862-C48AEBA8F9A5}" destId="{805AED83-1BB1-40BD-84DC-BF1F19357943}" srcOrd="9" destOrd="0" presId="urn:microsoft.com/office/officeart/2005/8/layout/orgChart1"/>
    <dgm:cxn modelId="{9E9297CE-B2D6-4338-A788-5139606766BC}" type="presParOf" srcId="{805AED83-1BB1-40BD-84DC-BF1F19357943}" destId="{1ACF499A-B8DC-4164-BBC0-39B5F009B8B4}" srcOrd="0" destOrd="0" presId="urn:microsoft.com/office/officeart/2005/8/layout/orgChart1"/>
    <dgm:cxn modelId="{0D8280CD-B1DC-4D26-9195-31DF70D1949F}" type="presParOf" srcId="{1ACF499A-B8DC-4164-BBC0-39B5F009B8B4}" destId="{329AE510-21D3-4A96-ADE0-81CA20492140}" srcOrd="0" destOrd="0" presId="urn:microsoft.com/office/officeart/2005/8/layout/orgChart1"/>
    <dgm:cxn modelId="{BC504611-E7DF-419C-AFE4-1AA7CA6A0FFD}" type="presParOf" srcId="{1ACF499A-B8DC-4164-BBC0-39B5F009B8B4}" destId="{54F29D25-2E3D-4BFE-8A83-FF8775C759F0}" srcOrd="1" destOrd="0" presId="urn:microsoft.com/office/officeart/2005/8/layout/orgChart1"/>
    <dgm:cxn modelId="{7F311B69-053F-4319-945B-0EF9DA42A86E}" type="presParOf" srcId="{805AED83-1BB1-40BD-84DC-BF1F19357943}" destId="{CFDB89D9-5C5B-4022-872B-F30539151F75}" srcOrd="1" destOrd="0" presId="urn:microsoft.com/office/officeart/2005/8/layout/orgChart1"/>
    <dgm:cxn modelId="{B5727918-E4FE-409F-AF3B-FA7F3E023ADA}" type="presParOf" srcId="{CFDB89D9-5C5B-4022-872B-F30539151F75}" destId="{4CDE297F-C69C-4583-AACA-E60502CD5F03}" srcOrd="0" destOrd="0" presId="urn:microsoft.com/office/officeart/2005/8/layout/orgChart1"/>
    <dgm:cxn modelId="{A4E0954E-A37B-47B2-BC0F-8346F77F43B2}" type="presParOf" srcId="{CFDB89D9-5C5B-4022-872B-F30539151F75}" destId="{EAE1967A-75AF-418D-A337-6F1D6E797F0E}" srcOrd="1" destOrd="0" presId="urn:microsoft.com/office/officeart/2005/8/layout/orgChart1"/>
    <dgm:cxn modelId="{8CE53C6B-4B73-4AFD-99E9-2AED383745DE}" type="presParOf" srcId="{EAE1967A-75AF-418D-A337-6F1D6E797F0E}" destId="{87107E92-7BDE-417E-A7E9-68303743B0B9}" srcOrd="0" destOrd="0" presId="urn:microsoft.com/office/officeart/2005/8/layout/orgChart1"/>
    <dgm:cxn modelId="{F74F13CF-0898-4CCE-9C3D-3048D2E47A07}" type="presParOf" srcId="{87107E92-7BDE-417E-A7E9-68303743B0B9}" destId="{C85721E1-0B71-4ECF-9C86-87C38B55437C}" srcOrd="0" destOrd="0" presId="urn:microsoft.com/office/officeart/2005/8/layout/orgChart1"/>
    <dgm:cxn modelId="{BFAF5A53-5390-4681-8A5B-2319AC5D315E}" type="presParOf" srcId="{87107E92-7BDE-417E-A7E9-68303743B0B9}" destId="{018D6BC8-4994-40F0-8C99-C281E916101A}" srcOrd="1" destOrd="0" presId="urn:microsoft.com/office/officeart/2005/8/layout/orgChart1"/>
    <dgm:cxn modelId="{247D9BEC-8D4D-44F1-8CC5-985CF795483A}" type="presParOf" srcId="{EAE1967A-75AF-418D-A337-6F1D6E797F0E}" destId="{577C4BEF-B56B-41FF-892A-94C3D05C13C1}" srcOrd="1" destOrd="0" presId="urn:microsoft.com/office/officeart/2005/8/layout/orgChart1"/>
    <dgm:cxn modelId="{1C28108D-408A-4CD8-998B-B61751C2812C}" type="presParOf" srcId="{EAE1967A-75AF-418D-A337-6F1D6E797F0E}" destId="{32BF339A-A35E-47C2-9706-E37A4ECEC8BF}" srcOrd="2" destOrd="0" presId="urn:microsoft.com/office/officeart/2005/8/layout/orgChart1"/>
    <dgm:cxn modelId="{F37785CF-4BEC-49C5-B45E-36DEA15814DE}" type="presParOf" srcId="{805AED83-1BB1-40BD-84DC-BF1F19357943}" destId="{FE22BC48-7D9E-450E-B9C6-922A2F661F72}" srcOrd="2" destOrd="0" presId="urn:microsoft.com/office/officeart/2005/8/layout/orgChart1"/>
    <dgm:cxn modelId="{040989B4-02DA-4415-80EA-F49F5EA33CE3}" type="presParOf" srcId="{D54CB0E1-F45E-4430-B6D5-6B79452EC599}" destId="{1ADF3B36-3E3E-4222-A8B1-B9318E85D99A}" srcOrd="2" destOrd="0" presId="urn:microsoft.com/office/officeart/2005/8/layout/orgChart1"/>
    <dgm:cxn modelId="{B92E6525-A7AF-43B8-8978-331D657FE96B}" type="presParOf" srcId="{75E48A00-AAEA-412F-B002-210C39653ECE}" destId="{4A142892-BACB-465F-8153-51C1EE726F02}" srcOrd="4" destOrd="0" presId="urn:microsoft.com/office/officeart/2005/8/layout/orgChart1"/>
    <dgm:cxn modelId="{7933847B-7944-420B-AF09-8AD55C76F907}" type="presParOf" srcId="{75E48A00-AAEA-412F-B002-210C39653ECE}" destId="{EB74924F-2A58-437F-BB09-337390D06C5A}" srcOrd="5" destOrd="0" presId="urn:microsoft.com/office/officeart/2005/8/layout/orgChart1"/>
    <dgm:cxn modelId="{3BE49B74-6F65-4BCE-9FF2-C2D0265EDAC4}" type="presParOf" srcId="{EB74924F-2A58-437F-BB09-337390D06C5A}" destId="{3C484407-897E-4E94-AD08-1E4FAD7AA5B0}" srcOrd="0" destOrd="0" presId="urn:microsoft.com/office/officeart/2005/8/layout/orgChart1"/>
    <dgm:cxn modelId="{6C230361-134E-4633-A05D-A1DBCD5A2875}" type="presParOf" srcId="{3C484407-897E-4E94-AD08-1E4FAD7AA5B0}" destId="{EE9BD0A2-644C-4ED4-9844-9C1BE0D1CDFF}" srcOrd="0" destOrd="0" presId="urn:microsoft.com/office/officeart/2005/8/layout/orgChart1"/>
    <dgm:cxn modelId="{74682F0E-3165-4C10-B6C8-BDDDF445BAC5}" type="presParOf" srcId="{3C484407-897E-4E94-AD08-1E4FAD7AA5B0}" destId="{5CC3A3BA-0B44-451E-A9D0-9323390BFE92}" srcOrd="1" destOrd="0" presId="urn:microsoft.com/office/officeart/2005/8/layout/orgChart1"/>
    <dgm:cxn modelId="{26C2BD8F-5A7A-4837-B89B-EF506B081C81}" type="presParOf" srcId="{EB74924F-2A58-437F-BB09-337390D06C5A}" destId="{DFB00CD3-3AFA-40B9-8C61-C2E09DCE2FC5}" srcOrd="1" destOrd="0" presId="urn:microsoft.com/office/officeart/2005/8/layout/orgChart1"/>
    <dgm:cxn modelId="{A09FE651-9196-499F-9A7B-E52E35C1C3F8}" type="presParOf" srcId="{EB74924F-2A58-437F-BB09-337390D06C5A}" destId="{40E67CAC-CFC6-4933-B870-C1535DA3B45E}" srcOrd="2" destOrd="0" presId="urn:microsoft.com/office/officeart/2005/8/layout/orgChart1"/>
    <dgm:cxn modelId="{10E52B03-3BF7-4941-B5AB-652807C4E4B7}" type="presParOf" srcId="{F27171EB-3B5B-45C1-B232-A9E813A9444D}" destId="{16C8E48E-4234-4505-9557-7141EFC7220C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815A94-17C0-4AFD-A708-C3619D77FCFB}">
      <dsp:nvSpPr>
        <dsp:cNvPr id="0" name=""/>
        <dsp:cNvSpPr/>
      </dsp:nvSpPr>
      <dsp:spPr>
        <a:xfrm>
          <a:off x="5981699" y="3044118"/>
          <a:ext cx="4670336" cy="499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59"/>
              </a:lnTo>
              <a:lnTo>
                <a:pt x="4670336" y="249559"/>
              </a:lnTo>
              <a:lnTo>
                <a:pt x="4670336" y="4991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72E7E0-FFF2-44FA-8529-827D95060A43}">
      <dsp:nvSpPr>
        <dsp:cNvPr id="0" name=""/>
        <dsp:cNvSpPr/>
      </dsp:nvSpPr>
      <dsp:spPr>
        <a:xfrm>
          <a:off x="5981699" y="3044118"/>
          <a:ext cx="1556778" cy="499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559"/>
              </a:lnTo>
              <a:lnTo>
                <a:pt x="1556778" y="249559"/>
              </a:lnTo>
              <a:lnTo>
                <a:pt x="1556778" y="4991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F59EC-93CC-4BA4-9C23-4C1BED1B01E7}">
      <dsp:nvSpPr>
        <dsp:cNvPr id="0" name=""/>
        <dsp:cNvSpPr/>
      </dsp:nvSpPr>
      <dsp:spPr>
        <a:xfrm>
          <a:off x="4424920" y="3044118"/>
          <a:ext cx="1556778" cy="499119"/>
        </a:xfrm>
        <a:custGeom>
          <a:avLst/>
          <a:gdLst/>
          <a:ahLst/>
          <a:cxnLst/>
          <a:rect l="0" t="0" r="0" b="0"/>
          <a:pathLst>
            <a:path>
              <a:moveTo>
                <a:pt x="1556778" y="0"/>
              </a:moveTo>
              <a:lnTo>
                <a:pt x="1556778" y="249559"/>
              </a:lnTo>
              <a:lnTo>
                <a:pt x="0" y="249559"/>
              </a:lnTo>
              <a:lnTo>
                <a:pt x="0" y="4991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AB357-CFD7-4784-BB88-60ABF3E8FA99}">
      <dsp:nvSpPr>
        <dsp:cNvPr id="0" name=""/>
        <dsp:cNvSpPr/>
      </dsp:nvSpPr>
      <dsp:spPr>
        <a:xfrm>
          <a:off x="1311362" y="3044118"/>
          <a:ext cx="4670336" cy="499119"/>
        </a:xfrm>
        <a:custGeom>
          <a:avLst/>
          <a:gdLst/>
          <a:ahLst/>
          <a:cxnLst/>
          <a:rect l="0" t="0" r="0" b="0"/>
          <a:pathLst>
            <a:path>
              <a:moveTo>
                <a:pt x="4670336" y="0"/>
              </a:moveTo>
              <a:lnTo>
                <a:pt x="4670336" y="249559"/>
              </a:lnTo>
              <a:lnTo>
                <a:pt x="0" y="249559"/>
              </a:lnTo>
              <a:lnTo>
                <a:pt x="0" y="49911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50ED33-5281-4885-B7B8-1C4BC6430592}">
      <dsp:nvSpPr>
        <dsp:cNvPr id="0" name=""/>
        <dsp:cNvSpPr/>
      </dsp:nvSpPr>
      <dsp:spPr>
        <a:xfrm>
          <a:off x="3665877" y="1509526"/>
          <a:ext cx="4631643" cy="1534591"/>
        </a:xfrm>
        <a:prstGeom prst="rect">
          <a:avLst/>
        </a:prstGeom>
        <a:solidFill>
          <a:srgbClr val="7F3F9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Wandle Housing Association Limited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/>
            <a:t>Registered provider – LO277 (RSH)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/>
            <a:t>Charitable registered society – 19225R (FCA)</a:t>
          </a:r>
        </a:p>
      </dsp:txBody>
      <dsp:txXfrm>
        <a:off x="3665877" y="1509526"/>
        <a:ext cx="4631643" cy="1534591"/>
      </dsp:txXfrm>
    </dsp:sp>
    <dsp:sp modelId="{48DEF968-A0BE-4E10-A2B9-FF698B619048}">
      <dsp:nvSpPr>
        <dsp:cNvPr id="0" name=""/>
        <dsp:cNvSpPr/>
      </dsp:nvSpPr>
      <dsp:spPr>
        <a:xfrm>
          <a:off x="4143" y="3543238"/>
          <a:ext cx="2614437" cy="1739920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Delta Homes Limited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Company limited by shares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100% owned by Wandle Housing Association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Building and property development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Registration no: 05742450</a:t>
          </a:r>
        </a:p>
      </dsp:txBody>
      <dsp:txXfrm>
        <a:off x="4143" y="3543238"/>
        <a:ext cx="2614437" cy="1739920"/>
      </dsp:txXfrm>
    </dsp:sp>
    <dsp:sp modelId="{7625AD13-270D-4D8F-BF12-9EBDB3387A12}">
      <dsp:nvSpPr>
        <dsp:cNvPr id="0" name=""/>
        <dsp:cNvSpPr/>
      </dsp:nvSpPr>
      <dsp:spPr>
        <a:xfrm>
          <a:off x="3117701" y="3543238"/>
          <a:ext cx="2614437" cy="1739920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Ravensbourne Developments Limited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Company limited by shares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100% owned by Wandle Housing Association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Building and selling of outright sale homes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Registration no: 05742510</a:t>
          </a:r>
        </a:p>
      </dsp:txBody>
      <dsp:txXfrm>
        <a:off x="3117701" y="3543238"/>
        <a:ext cx="2614437" cy="1739920"/>
      </dsp:txXfrm>
    </dsp:sp>
    <dsp:sp modelId="{F999819A-FCB2-4622-A2B7-1995A9EE7550}">
      <dsp:nvSpPr>
        <dsp:cNvPr id="0" name=""/>
        <dsp:cNvSpPr/>
      </dsp:nvSpPr>
      <dsp:spPr>
        <a:xfrm>
          <a:off x="6231259" y="3543238"/>
          <a:ext cx="2614437" cy="1739908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err="1"/>
            <a:t>Unitworthy</a:t>
          </a:r>
          <a:r>
            <a:rPr lang="en-US" sz="1200" b="1" kern="1200"/>
            <a:t> Property Management Limited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Company limited by shares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88% owned by Wandle Housing Association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Maintenance services for one block of properties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/>
            <a:t>Registration no: 02380545</a:t>
          </a:r>
        </a:p>
      </dsp:txBody>
      <dsp:txXfrm>
        <a:off x="6231259" y="3543238"/>
        <a:ext cx="2614437" cy="1739908"/>
      </dsp:txXfrm>
    </dsp:sp>
    <dsp:sp modelId="{EE4FE98F-CC5E-4F60-A931-9D49F89E33AB}">
      <dsp:nvSpPr>
        <dsp:cNvPr id="0" name=""/>
        <dsp:cNvSpPr/>
      </dsp:nvSpPr>
      <dsp:spPr>
        <a:xfrm>
          <a:off x="9344817" y="3543238"/>
          <a:ext cx="2614437" cy="1739920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Shared Service for Housing Limited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0" kern="1200"/>
            <a:t>Company limited by guarantee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0" kern="1200"/>
            <a:t>A not-for-profit cost sharing group, procuring services on behalf of its partners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0" kern="1200"/>
            <a:t>Registration no: 16356505</a:t>
          </a:r>
        </a:p>
      </dsp:txBody>
      <dsp:txXfrm>
        <a:off x="9344817" y="3543238"/>
        <a:ext cx="2614437" cy="1739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42892-BACB-465F-8153-51C1EE726F02}">
      <dsp:nvSpPr>
        <dsp:cNvPr id="0" name=""/>
        <dsp:cNvSpPr/>
      </dsp:nvSpPr>
      <dsp:spPr>
        <a:xfrm>
          <a:off x="6095999" y="666535"/>
          <a:ext cx="4770822" cy="278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470"/>
              </a:lnTo>
              <a:lnTo>
                <a:pt x="4770822" y="139470"/>
              </a:lnTo>
              <a:lnTo>
                <a:pt x="4770822" y="27894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E297F-C69C-4583-AACA-E60502CD5F03}">
      <dsp:nvSpPr>
        <dsp:cNvPr id="0" name=""/>
        <dsp:cNvSpPr/>
      </dsp:nvSpPr>
      <dsp:spPr>
        <a:xfrm>
          <a:off x="9648799" y="2552708"/>
          <a:ext cx="261938" cy="900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491"/>
              </a:lnTo>
              <a:lnTo>
                <a:pt x="261938" y="900491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C8403A-AC10-412C-A9D7-30916AF35D78}">
      <dsp:nvSpPr>
        <dsp:cNvPr id="0" name=""/>
        <dsp:cNvSpPr/>
      </dsp:nvSpPr>
      <dsp:spPr>
        <a:xfrm>
          <a:off x="6965651" y="1609621"/>
          <a:ext cx="3214463" cy="278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470"/>
              </a:lnTo>
              <a:lnTo>
                <a:pt x="3214463" y="139470"/>
              </a:lnTo>
              <a:lnTo>
                <a:pt x="3214463" y="278941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C39C5-4ACA-4FFE-AE5F-5E8BD931599F}">
      <dsp:nvSpPr>
        <dsp:cNvPr id="0" name=""/>
        <dsp:cNvSpPr/>
      </dsp:nvSpPr>
      <dsp:spPr>
        <a:xfrm>
          <a:off x="6965651" y="1609621"/>
          <a:ext cx="1607231" cy="278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470"/>
              </a:lnTo>
              <a:lnTo>
                <a:pt x="1607231" y="139470"/>
              </a:lnTo>
              <a:lnTo>
                <a:pt x="1607231" y="278941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7EBCB2-E8A3-4A62-9130-15273EC3ADB3}">
      <dsp:nvSpPr>
        <dsp:cNvPr id="0" name=""/>
        <dsp:cNvSpPr/>
      </dsp:nvSpPr>
      <dsp:spPr>
        <a:xfrm>
          <a:off x="6919931" y="1609621"/>
          <a:ext cx="91440" cy="2789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8941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DBC88D-1BCC-4562-8100-E45F015AD2F4}">
      <dsp:nvSpPr>
        <dsp:cNvPr id="0" name=""/>
        <dsp:cNvSpPr/>
      </dsp:nvSpPr>
      <dsp:spPr>
        <a:xfrm>
          <a:off x="5358419" y="1609621"/>
          <a:ext cx="1607231" cy="278941"/>
        </a:xfrm>
        <a:custGeom>
          <a:avLst/>
          <a:gdLst/>
          <a:ahLst/>
          <a:cxnLst/>
          <a:rect l="0" t="0" r="0" b="0"/>
          <a:pathLst>
            <a:path>
              <a:moveTo>
                <a:pt x="1607231" y="0"/>
              </a:moveTo>
              <a:lnTo>
                <a:pt x="1607231" y="139470"/>
              </a:lnTo>
              <a:lnTo>
                <a:pt x="0" y="139470"/>
              </a:lnTo>
              <a:lnTo>
                <a:pt x="0" y="278941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6804F-DDF6-43F5-BEB2-8F6B738C350E}">
      <dsp:nvSpPr>
        <dsp:cNvPr id="0" name=""/>
        <dsp:cNvSpPr/>
      </dsp:nvSpPr>
      <dsp:spPr>
        <a:xfrm>
          <a:off x="3751187" y="1609621"/>
          <a:ext cx="3214463" cy="278941"/>
        </a:xfrm>
        <a:custGeom>
          <a:avLst/>
          <a:gdLst/>
          <a:ahLst/>
          <a:cxnLst/>
          <a:rect l="0" t="0" r="0" b="0"/>
          <a:pathLst>
            <a:path>
              <a:moveTo>
                <a:pt x="3214463" y="0"/>
              </a:moveTo>
              <a:lnTo>
                <a:pt x="3214463" y="139470"/>
              </a:lnTo>
              <a:lnTo>
                <a:pt x="0" y="139470"/>
              </a:lnTo>
              <a:lnTo>
                <a:pt x="0" y="278941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3345D4-FFBB-4207-800D-5F16E8E118CF}">
      <dsp:nvSpPr>
        <dsp:cNvPr id="0" name=""/>
        <dsp:cNvSpPr/>
      </dsp:nvSpPr>
      <dsp:spPr>
        <a:xfrm>
          <a:off x="6095999" y="666535"/>
          <a:ext cx="869651" cy="278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470"/>
              </a:lnTo>
              <a:lnTo>
                <a:pt x="869651" y="139470"/>
              </a:lnTo>
              <a:lnTo>
                <a:pt x="869651" y="27894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8742A3-8E49-44A8-924A-BE792B461B7B}">
      <dsp:nvSpPr>
        <dsp:cNvPr id="0" name=""/>
        <dsp:cNvSpPr/>
      </dsp:nvSpPr>
      <dsp:spPr>
        <a:xfrm>
          <a:off x="714370" y="1609621"/>
          <a:ext cx="318443" cy="33746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74675"/>
              </a:lnTo>
              <a:lnTo>
                <a:pt x="318443" y="3374675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22CBF3-C518-49E5-B3AD-129B8B269090}">
      <dsp:nvSpPr>
        <dsp:cNvPr id="0" name=""/>
        <dsp:cNvSpPr/>
      </dsp:nvSpPr>
      <dsp:spPr>
        <a:xfrm>
          <a:off x="714370" y="1609621"/>
          <a:ext cx="318443" cy="2431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1589"/>
              </a:lnTo>
              <a:lnTo>
                <a:pt x="318443" y="2431589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32C3F-435D-4736-827A-F890026A7437}">
      <dsp:nvSpPr>
        <dsp:cNvPr id="0" name=""/>
        <dsp:cNvSpPr/>
      </dsp:nvSpPr>
      <dsp:spPr>
        <a:xfrm>
          <a:off x="714370" y="1609621"/>
          <a:ext cx="318443" cy="1521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1301"/>
              </a:lnTo>
              <a:lnTo>
                <a:pt x="318443" y="1521301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9CC4FD-0FE9-43E1-BEF6-A77573AFBA14}">
      <dsp:nvSpPr>
        <dsp:cNvPr id="0" name=""/>
        <dsp:cNvSpPr/>
      </dsp:nvSpPr>
      <dsp:spPr>
        <a:xfrm>
          <a:off x="714370" y="1609621"/>
          <a:ext cx="318443" cy="611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1013"/>
              </a:lnTo>
              <a:lnTo>
                <a:pt x="318443" y="611013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68F81-528E-4031-9146-B9B82DD93C9D}">
      <dsp:nvSpPr>
        <dsp:cNvPr id="0" name=""/>
        <dsp:cNvSpPr/>
      </dsp:nvSpPr>
      <dsp:spPr>
        <a:xfrm>
          <a:off x="1563552" y="666535"/>
          <a:ext cx="4532447" cy="278941"/>
        </a:xfrm>
        <a:custGeom>
          <a:avLst/>
          <a:gdLst/>
          <a:ahLst/>
          <a:cxnLst/>
          <a:rect l="0" t="0" r="0" b="0"/>
          <a:pathLst>
            <a:path>
              <a:moveTo>
                <a:pt x="4532447" y="0"/>
              </a:moveTo>
              <a:lnTo>
                <a:pt x="4532447" y="139470"/>
              </a:lnTo>
              <a:lnTo>
                <a:pt x="0" y="139470"/>
              </a:lnTo>
              <a:lnTo>
                <a:pt x="0" y="278941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0A652D-A4AE-4AF4-AEC5-79136B806880}">
      <dsp:nvSpPr>
        <dsp:cNvPr id="0" name=""/>
        <dsp:cNvSpPr/>
      </dsp:nvSpPr>
      <dsp:spPr>
        <a:xfrm>
          <a:off x="1428677" y="2389"/>
          <a:ext cx="9334644" cy="664145"/>
        </a:xfrm>
        <a:prstGeom prst="rect">
          <a:avLst/>
        </a:prstGeom>
        <a:solidFill>
          <a:srgbClr val="7F3F9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>
              <a:latin typeface="Arial"/>
              <a:cs typeface="Arial"/>
            </a:rPr>
            <a:t>Wandle Board </a:t>
          </a:r>
        </a:p>
      </dsp:txBody>
      <dsp:txXfrm>
        <a:off x="1428677" y="2389"/>
        <a:ext cx="9334644" cy="664145"/>
      </dsp:txXfrm>
    </dsp:sp>
    <dsp:sp modelId="{0124F46A-935D-49F3-BA60-979B61D62CD4}">
      <dsp:nvSpPr>
        <dsp:cNvPr id="0" name=""/>
        <dsp:cNvSpPr/>
      </dsp:nvSpPr>
      <dsp:spPr>
        <a:xfrm>
          <a:off x="502075" y="945476"/>
          <a:ext cx="2122954" cy="664145"/>
        </a:xfrm>
        <a:prstGeom prst="rect">
          <a:avLst/>
        </a:prstGeom>
        <a:solidFill>
          <a:srgbClr val="890C7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 panose="020B0604020202020204" pitchFamily="34" charset="0"/>
              <a:cs typeface="Arial" panose="020B0604020202020204" pitchFamily="34" charset="0"/>
            </a:rPr>
            <a:t>Subsidiaries</a:t>
          </a:r>
        </a:p>
      </dsp:txBody>
      <dsp:txXfrm>
        <a:off x="502075" y="945476"/>
        <a:ext cx="2122954" cy="664145"/>
      </dsp:txXfrm>
    </dsp:sp>
    <dsp:sp modelId="{DA05E862-F658-4913-8EC8-FF619D764364}">
      <dsp:nvSpPr>
        <dsp:cNvPr id="0" name=""/>
        <dsp:cNvSpPr/>
      </dsp:nvSpPr>
      <dsp:spPr>
        <a:xfrm>
          <a:off x="1032813" y="1888562"/>
          <a:ext cx="1775287" cy="664145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 panose="020B0604020202020204" pitchFamily="34" charset="0"/>
              <a:cs typeface="Arial" panose="020B0604020202020204" pitchFamily="34" charset="0"/>
            </a:rPr>
            <a:t>Shared Services for Housing</a:t>
          </a:r>
        </a:p>
      </dsp:txBody>
      <dsp:txXfrm>
        <a:off x="1032813" y="1888562"/>
        <a:ext cx="1775287" cy="664145"/>
      </dsp:txXfrm>
    </dsp:sp>
    <dsp:sp modelId="{0527E044-24B8-431E-9162-ABCBF5CBB647}">
      <dsp:nvSpPr>
        <dsp:cNvPr id="0" name=""/>
        <dsp:cNvSpPr/>
      </dsp:nvSpPr>
      <dsp:spPr>
        <a:xfrm>
          <a:off x="1032813" y="2831649"/>
          <a:ext cx="1721252" cy="598547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/>
              <a:cs typeface="Arial"/>
            </a:rPr>
            <a:t>Delta</a:t>
          </a:r>
        </a:p>
      </dsp:txBody>
      <dsp:txXfrm>
        <a:off x="1032813" y="2831649"/>
        <a:ext cx="1721252" cy="598547"/>
      </dsp:txXfrm>
    </dsp:sp>
    <dsp:sp modelId="{30B04F31-3DAE-451D-A4C2-75F06ABB74AE}">
      <dsp:nvSpPr>
        <dsp:cNvPr id="0" name=""/>
        <dsp:cNvSpPr/>
      </dsp:nvSpPr>
      <dsp:spPr>
        <a:xfrm>
          <a:off x="1032813" y="3709138"/>
          <a:ext cx="1799090" cy="664145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/>
              <a:cs typeface="Arial"/>
            </a:rPr>
            <a:t>Unitworthy</a:t>
          </a:r>
        </a:p>
      </dsp:txBody>
      <dsp:txXfrm>
        <a:off x="1032813" y="3709138"/>
        <a:ext cx="1799090" cy="664145"/>
      </dsp:txXfrm>
    </dsp:sp>
    <dsp:sp modelId="{9B8E9A29-6874-47AF-AE06-B05A75FCFF76}">
      <dsp:nvSpPr>
        <dsp:cNvPr id="0" name=""/>
        <dsp:cNvSpPr/>
      </dsp:nvSpPr>
      <dsp:spPr>
        <a:xfrm>
          <a:off x="1032813" y="4652224"/>
          <a:ext cx="1805519" cy="664145"/>
        </a:xfrm>
        <a:prstGeom prst="rect">
          <a:avLst/>
        </a:prstGeom>
        <a:solidFill>
          <a:srgbClr val="0077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 panose="020B0604020202020204" pitchFamily="34" charset="0"/>
              <a:cs typeface="Arial" panose="020B0604020202020204" pitchFamily="34" charset="0"/>
            </a:rPr>
            <a:t>Ravensbourne</a:t>
          </a:r>
        </a:p>
      </dsp:txBody>
      <dsp:txXfrm>
        <a:off x="1032813" y="4652224"/>
        <a:ext cx="1805519" cy="664145"/>
      </dsp:txXfrm>
    </dsp:sp>
    <dsp:sp modelId="{328FDC25-CFE1-4356-B9E7-CEBBA3F6AC09}">
      <dsp:nvSpPr>
        <dsp:cNvPr id="0" name=""/>
        <dsp:cNvSpPr/>
      </dsp:nvSpPr>
      <dsp:spPr>
        <a:xfrm>
          <a:off x="4166524" y="945476"/>
          <a:ext cx="5598254" cy="664145"/>
        </a:xfrm>
        <a:prstGeom prst="rect">
          <a:avLst/>
        </a:prstGeom>
        <a:solidFill>
          <a:srgbClr val="890C7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/>
              <a:cs typeface="Arial"/>
            </a:rPr>
            <a:t>Committees</a:t>
          </a:r>
        </a:p>
      </dsp:txBody>
      <dsp:txXfrm>
        <a:off x="4166524" y="945476"/>
        <a:ext cx="5598254" cy="664145"/>
      </dsp:txXfrm>
    </dsp:sp>
    <dsp:sp modelId="{F50ADADF-330A-412F-BBFD-EA7D3F38E25F}">
      <dsp:nvSpPr>
        <dsp:cNvPr id="0" name=""/>
        <dsp:cNvSpPr/>
      </dsp:nvSpPr>
      <dsp:spPr>
        <a:xfrm>
          <a:off x="3087042" y="1888562"/>
          <a:ext cx="1328290" cy="664145"/>
        </a:xfrm>
        <a:prstGeom prst="rect">
          <a:avLst/>
        </a:prstGeom>
        <a:solidFill>
          <a:srgbClr val="00948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 panose="020B0604020202020204" pitchFamily="34" charset="0"/>
              <a:cs typeface="Arial" panose="020B0604020202020204" pitchFamily="34" charset="0"/>
            </a:rPr>
            <a:t>Asset Investment Committee</a:t>
          </a:r>
        </a:p>
      </dsp:txBody>
      <dsp:txXfrm>
        <a:off x="3087042" y="1888562"/>
        <a:ext cx="1328290" cy="664145"/>
      </dsp:txXfrm>
    </dsp:sp>
    <dsp:sp modelId="{343B3D6D-9E84-42AA-9E24-9F5B6D8227B9}">
      <dsp:nvSpPr>
        <dsp:cNvPr id="0" name=""/>
        <dsp:cNvSpPr/>
      </dsp:nvSpPr>
      <dsp:spPr>
        <a:xfrm>
          <a:off x="4694274" y="1888562"/>
          <a:ext cx="1328290" cy="664145"/>
        </a:xfrm>
        <a:prstGeom prst="rect">
          <a:avLst/>
        </a:prstGeom>
        <a:solidFill>
          <a:srgbClr val="00948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 panose="020B0604020202020204" pitchFamily="34" charset="0"/>
              <a:cs typeface="Arial" panose="020B0604020202020204" pitchFamily="34" charset="0"/>
            </a:rPr>
            <a:t>People committee</a:t>
          </a:r>
        </a:p>
      </dsp:txBody>
      <dsp:txXfrm>
        <a:off x="4694274" y="1888562"/>
        <a:ext cx="1328290" cy="664145"/>
      </dsp:txXfrm>
    </dsp:sp>
    <dsp:sp modelId="{66C917DC-2A00-4FFF-89AE-18032DB94CBF}">
      <dsp:nvSpPr>
        <dsp:cNvPr id="0" name=""/>
        <dsp:cNvSpPr/>
      </dsp:nvSpPr>
      <dsp:spPr>
        <a:xfrm>
          <a:off x="6301506" y="1888562"/>
          <a:ext cx="1328290" cy="664145"/>
        </a:xfrm>
        <a:prstGeom prst="rect">
          <a:avLst/>
        </a:prstGeom>
        <a:solidFill>
          <a:srgbClr val="00948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/>
              <a:cs typeface="Arial"/>
            </a:rPr>
            <a:t>Audit and Risk Committee</a:t>
          </a:r>
        </a:p>
      </dsp:txBody>
      <dsp:txXfrm>
        <a:off x="6301506" y="1888562"/>
        <a:ext cx="1328290" cy="664145"/>
      </dsp:txXfrm>
    </dsp:sp>
    <dsp:sp modelId="{4D7E064C-094B-4400-9CB6-C05CB5C6B74A}">
      <dsp:nvSpPr>
        <dsp:cNvPr id="0" name=""/>
        <dsp:cNvSpPr/>
      </dsp:nvSpPr>
      <dsp:spPr>
        <a:xfrm>
          <a:off x="7908738" y="1888562"/>
          <a:ext cx="1328290" cy="664145"/>
        </a:xfrm>
        <a:prstGeom prst="rect">
          <a:avLst/>
        </a:prstGeom>
        <a:solidFill>
          <a:srgbClr val="00948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/>
              <a:cs typeface="Arial"/>
            </a:rPr>
            <a:t>Treasury Committee</a:t>
          </a:r>
        </a:p>
      </dsp:txBody>
      <dsp:txXfrm>
        <a:off x="7908738" y="1888562"/>
        <a:ext cx="1328290" cy="664145"/>
      </dsp:txXfrm>
    </dsp:sp>
    <dsp:sp modelId="{329AE510-21D3-4A96-ADE0-81CA20492140}">
      <dsp:nvSpPr>
        <dsp:cNvPr id="0" name=""/>
        <dsp:cNvSpPr/>
      </dsp:nvSpPr>
      <dsp:spPr>
        <a:xfrm>
          <a:off x="9515970" y="1888562"/>
          <a:ext cx="1328290" cy="664145"/>
        </a:xfrm>
        <a:prstGeom prst="rect">
          <a:avLst/>
        </a:prstGeom>
        <a:solidFill>
          <a:srgbClr val="00948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 panose="020B0604020202020204" pitchFamily="34" charset="0"/>
              <a:cs typeface="Arial" panose="020B0604020202020204" pitchFamily="34" charset="0"/>
            </a:rPr>
            <a:t>Customer Experience Committee</a:t>
          </a:r>
        </a:p>
      </dsp:txBody>
      <dsp:txXfrm>
        <a:off x="9515970" y="1888562"/>
        <a:ext cx="1328290" cy="664145"/>
      </dsp:txXfrm>
    </dsp:sp>
    <dsp:sp modelId="{C85721E1-0B71-4ECF-9C86-87C38B55437C}">
      <dsp:nvSpPr>
        <dsp:cNvPr id="0" name=""/>
        <dsp:cNvSpPr/>
      </dsp:nvSpPr>
      <dsp:spPr>
        <a:xfrm>
          <a:off x="9910738" y="2862983"/>
          <a:ext cx="1695696" cy="1180432"/>
        </a:xfrm>
        <a:prstGeom prst="rect">
          <a:avLst/>
        </a:prstGeom>
        <a:solidFill>
          <a:srgbClr val="F7941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Arial" panose="020B0604020202020204" pitchFamily="34" charset="0"/>
              <a:cs typeface="Arial" panose="020B0604020202020204" pitchFamily="34" charset="0"/>
            </a:rPr>
            <a:t>Customer Change and Improvement Panel</a:t>
          </a:r>
          <a:endParaRPr lang="en-GB" sz="1600" b="1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10738" y="2862983"/>
        <a:ext cx="1695696" cy="1180432"/>
      </dsp:txXfrm>
    </dsp:sp>
    <dsp:sp modelId="{EE9BD0A2-644C-4ED4-9844-9C1BE0D1CDFF}">
      <dsp:nvSpPr>
        <dsp:cNvPr id="0" name=""/>
        <dsp:cNvSpPr/>
      </dsp:nvSpPr>
      <dsp:spPr>
        <a:xfrm>
          <a:off x="10043719" y="945476"/>
          <a:ext cx="1646204" cy="664145"/>
        </a:xfrm>
        <a:prstGeom prst="rect">
          <a:avLst/>
        </a:prstGeom>
        <a:solidFill>
          <a:srgbClr val="890C7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>
              <a:latin typeface="Arial" panose="020B0604020202020204" pitchFamily="34" charset="0"/>
              <a:cs typeface="Arial" panose="020B0604020202020204" pitchFamily="34" charset="0"/>
            </a:rPr>
            <a:t>Executive Team</a:t>
          </a:r>
        </a:p>
      </dsp:txBody>
      <dsp:txXfrm>
        <a:off x="10043719" y="945476"/>
        <a:ext cx="1646204" cy="664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FF79-1F89-D356-83E4-80F6B9471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F4F96-15E5-66E5-DBC8-A23715746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9B3E9-F56E-3DAD-CA74-1452A85E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8FC7F-0385-A752-24E6-2E77A9930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AF5B0-E723-D1C8-B635-85C5D227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97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B844-D823-C444-E3D7-E4E44C8EB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13A25-5808-63FE-129B-CDE769EBB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6C97D-900D-B069-8D54-98822F4E8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D245E-FBD8-A856-8D92-EFE431B4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D3F59-207B-F67A-0BCD-4AD7E2DA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61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025C-84D0-7D33-3156-BB717D80E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BFD44-28C1-5FBB-E929-6C4AD200B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8B2F-F90A-4341-C1B3-A1956DABE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48796-B4D8-429C-6439-EECAB8CD7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56EEB-14A7-4112-9608-64B852226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2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34E1A-00E9-3B18-570D-74B085CE2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3FBEC-4A59-650A-06BB-332C76ABF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55833-87B7-4FE9-DA81-19FD78FA0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CB7E5-5E93-84A6-AE26-B9D240A0E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E718C-2CFE-BF92-C728-C4F436F26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AA4E4-2B99-D16D-D891-8FE40A97F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71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CE756-015D-3EDE-09C7-098192D9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6613-5B1B-59A7-C832-F686887CF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194D9-BB13-F712-A154-262D6D43A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F56DEA-7AB3-28EA-B327-1A531609E8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E191A-D4A1-D9A1-9892-8C6C8AE10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8C22F7-1B3D-DE88-0259-ACD010FF4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D078E-5365-839D-081F-D4BCA744D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745CBC-E110-4566-8DD0-D2834854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897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1A41B-DAB3-1A64-DBB4-63D63586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662C7-9BB1-33C1-C99F-B3933FAF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F7C2-D2C4-07A7-D057-53BF751F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F4213-D236-FDA7-E00A-2803BBAF8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20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0217D3-2713-F62D-31AA-37EC25CF1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5EB0CC-7D10-4A46-54D2-7774AF649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EFE7F-80FE-F0C2-B25A-2B668B36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517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97123-FEE9-2A89-42F9-8EBC5748B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12E4D-4A16-B406-0758-01E8461EC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8889D-0F87-4DF6-5DE7-F564F0B7D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3937F-255A-2875-5593-18849D804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CA106-0738-9340-7D42-31AFE4EBC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6DB27A-E17E-8D34-B04A-DD3CE8BA8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78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C3E2B-3ACD-B94E-3B30-0A9CFD622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10954F-8216-27C8-0344-69D89F965F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67D7-C194-AEAA-C41D-C0FC60BA8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BA35E-CEC5-1C13-331A-2FB9B761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0CF67-97A6-A70B-67CD-B334215A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B0DE4-A9C6-7DB8-9174-4C07DD54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827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C9B99-B8DA-7107-0792-E4B6A7595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7CE2EA-F403-FEC2-D8BF-F84626B84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53388-B260-7545-C719-75EBB05D9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94739-6D16-C749-2896-85715A8F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6E524-8403-3772-B2F7-6CB4CF89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46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C84017-CA3D-D83C-BB29-E6703E034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D64DB-C776-B794-5CE6-300959C97A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3942E-344A-7D42-794B-6C62994B9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5CFFB-8587-1F48-405E-E403DC8AE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BF1C1-E80A-B943-2339-747992C9F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84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3B8B19-8525-F36E-093E-ADC49CB37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E3D8E-884D-F2BA-8F9D-CE5F0389F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963A6-BF12-6B9B-E7A7-4924834AC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A6194D-D43B-459A-803C-B72F8F76255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FB4F0-19F9-2217-1E93-C728DB463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63349-ECDA-747B-E232-26367DCAF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EC9A47-9D01-43F2-8A58-7B8A622E4B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9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E37CA-7BF8-56B4-DE5F-5DCE51257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267" y="292630"/>
            <a:ext cx="11557000" cy="84190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7F3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Group Structure </a:t>
            </a:r>
            <a:endParaRPr lang="en-GB" b="1">
              <a:solidFill>
                <a:srgbClr val="7F3F9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D9A6A2-3597-1835-ABED-4DE0C1772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205" y="5815552"/>
            <a:ext cx="3724795" cy="1009791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D6F6549-F50F-0650-3747-595E094D52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7396828"/>
              </p:ext>
            </p:extLst>
          </p:nvPr>
        </p:nvGraphicFramePr>
        <p:xfrm>
          <a:off x="121920" y="32657"/>
          <a:ext cx="11963399" cy="6792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013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7B978-F613-1F51-000B-BEE9F2F02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84AC9-C574-E5DF-50A2-3569BC6B2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267" y="292630"/>
            <a:ext cx="11557000" cy="84190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7F3F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Governance Structure </a:t>
            </a:r>
            <a:endParaRPr lang="en-GB" b="1">
              <a:solidFill>
                <a:srgbClr val="7F3F9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8AE044-8B93-4CBB-02F5-044C9CFB6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205" y="5815552"/>
            <a:ext cx="3724795" cy="1009791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562D26D-39D2-4397-6E6E-29E321C8A7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5845967"/>
              </p:ext>
            </p:extLst>
          </p:nvPr>
        </p:nvGraphicFramePr>
        <p:xfrm>
          <a:off x="0" y="1356360"/>
          <a:ext cx="12191999" cy="5318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1245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58a091-58ad-4ebd-9a55-9e969908b830">
      <Terms xmlns="http://schemas.microsoft.com/office/infopath/2007/PartnerControls"/>
    </lcf76f155ced4ddcb4097134ff3c332f>
    <TaxCatchAll xmlns="e66e8eb9-7db3-4679-9b1f-5a960e163ea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93DE9374D31F4E9B0CEC511C1FFC0F" ma:contentTypeVersion="12" ma:contentTypeDescription="Create a new document." ma:contentTypeScope="" ma:versionID="52588b1f51966b9a56e283cfa9dd88f2">
  <xsd:schema xmlns:xsd="http://www.w3.org/2001/XMLSchema" xmlns:xs="http://www.w3.org/2001/XMLSchema" xmlns:p="http://schemas.microsoft.com/office/2006/metadata/properties" xmlns:ns2="9258a091-58ad-4ebd-9a55-9e969908b830" xmlns:ns3="e66e8eb9-7db3-4679-9b1f-5a960e163ea2" targetNamespace="http://schemas.microsoft.com/office/2006/metadata/properties" ma:root="true" ma:fieldsID="f304a1867d20ac1cccd8c9a2dd97a62e" ns2:_="" ns3:_="">
    <xsd:import namespace="9258a091-58ad-4ebd-9a55-9e969908b830"/>
    <xsd:import namespace="e66e8eb9-7db3-4679-9b1f-5a960e163e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58a091-58ad-4ebd-9a55-9e969908b8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9771578-f6eb-4e9b-a92b-900091ab48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e8eb9-7db3-4679-9b1f-5a960e163ea2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4c93dd7e-1a72-4e89-ad1a-48b0c76f2a41}" ma:internalName="TaxCatchAll" ma:showField="CatchAllData" ma:web="e66e8eb9-7db3-4679-9b1f-5a960e163e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7B4D6F-EB9C-40C2-9C18-04BE751E8616}">
  <ds:schemaRefs>
    <ds:schemaRef ds:uri="9258a091-58ad-4ebd-9a55-9e969908b830"/>
    <ds:schemaRef ds:uri="e66e8eb9-7db3-4679-9b1f-5a960e163ea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0F4333-549F-4D24-ACBE-F21B48105BDE}">
  <ds:schemaRefs>
    <ds:schemaRef ds:uri="9258a091-58ad-4ebd-9a55-9e969908b830"/>
    <ds:schemaRef ds:uri="e66e8eb9-7db3-4679-9b1f-5a960e163ea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FAB7D5A-5037-492B-98B3-6B44271109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Our Group Structure </vt:lpstr>
      <vt:lpstr>Our Governance Structure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Lauren Cannon</dc:creator>
  <cp:revision>1</cp:revision>
  <dcterms:created xsi:type="dcterms:W3CDTF">2026-09-24T13:20:44Z</dcterms:created>
  <dcterms:modified xsi:type="dcterms:W3CDTF">2026-09-29T09:36:37Z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0x010100E493DE9374D31F4E9B0CEC511C1FFC0F</vt:lpwstr>
  </property>
  <property fmtid="{D5CDD505-2E9C-101B-9397-08002B2CF9AE}" pid="3" name="MediaServiceImageTags">
    <vt:lpwstr/>
  </property>
</Properties>
</file>